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59" r:id="rId5"/>
    <p:sldId id="273" r:id="rId6"/>
    <p:sldId id="274" r:id="rId7"/>
    <p:sldId id="275" r:id="rId8"/>
    <p:sldId id="276" r:id="rId9"/>
    <p:sldId id="261" r:id="rId10"/>
    <p:sldId id="267" r:id="rId11"/>
    <p:sldId id="27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CAA"/>
    <a:srgbClr val="481F67"/>
    <a:srgbClr val="562E0D"/>
    <a:srgbClr val="FDE3B5"/>
    <a:srgbClr val="7A4715"/>
    <a:srgbClr val="B77705"/>
    <a:srgbClr val="351806"/>
    <a:srgbClr val="262626"/>
    <a:srgbClr val="B18D07"/>
    <a:srgbClr val="ED9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568B9F-E703-4820-A0E7-0BB761447756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F470BCD-F1A8-4DD1-81CF-BC92C9D75321}">
      <dgm:prSet phldrT="[Text]" custT="1"/>
      <dgm:spPr/>
      <dgm:t>
        <a:bodyPr/>
        <a:lstStyle/>
        <a:p>
          <a:pPr algn="r" rtl="1"/>
          <a:r>
            <a:rPr lang="fa-IR" sz="2600" dirty="0" smtClean="0">
              <a:solidFill>
                <a:schemeClr val="tx1"/>
              </a:solidFill>
              <a:cs typeface="B Titr" panose="00000700000000000000" pitchFamily="2" charset="-78"/>
            </a:rPr>
            <a:t>1ـ تعريف انقلابي و انقلابي بودن</a:t>
          </a:r>
          <a:endParaRPr lang="en-US" sz="26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76901F4-1BE4-42F5-9B42-B5FFAC015CEC}" type="parTrans" cxnId="{CF515E5D-2B30-4DF3-A88A-967B8DEB1047}">
      <dgm:prSet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B5AA5746-F642-4C3D-AC07-CBFC739B8683}" type="sibTrans" cxnId="{CF515E5D-2B30-4DF3-A88A-967B8DEB1047}">
      <dgm:prSet custT="1"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229DAA8E-B960-42D2-A099-A425F7674E8A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2ـ تمايز مفهوم انقلابيگري با سايرمفاهيم</a:t>
          </a:r>
          <a:br>
            <a:rPr lang="fa-IR" sz="2600" dirty="0" smtClean="0">
              <a:cs typeface="B Titr" panose="00000700000000000000" pitchFamily="2" charset="-78"/>
            </a:rPr>
          </a:br>
          <a:r>
            <a:rPr lang="fa-IR" sz="2600" dirty="0" smtClean="0">
              <a:cs typeface="B Titr" panose="00000700000000000000" pitchFamily="2" charset="-78"/>
            </a:rPr>
            <a:t>(انقلابی نمایی و...)		</a:t>
          </a:r>
          <a:endParaRPr lang="en-US" sz="2600" dirty="0">
            <a:cs typeface="B Titr" panose="00000700000000000000" pitchFamily="2" charset="-78"/>
          </a:endParaRPr>
        </a:p>
      </dgm:t>
    </dgm:pt>
    <dgm:pt modelId="{CC835A13-58AC-4930-A97B-AC9C4032E69A}" type="parTrans" cxnId="{2213C5B2-BF8F-4BBB-AA86-C83A14F4B7BE}">
      <dgm:prSet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37B5BDA6-6B04-4296-9305-A21B48EE0DBB}" type="sibTrans" cxnId="{2213C5B2-BF8F-4BBB-AA86-C83A14F4B7BE}">
      <dgm:prSet custT="1"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4A6B592F-E100-44C9-9C18-C0C306742AA2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3ـ انقلابي گري مفهومي مشکّک (مقول به تشکیک) و ثمره آن</a:t>
          </a:r>
          <a:endParaRPr lang="en-US" sz="2600" dirty="0">
            <a:cs typeface="B Titr" panose="00000700000000000000" pitchFamily="2" charset="-78"/>
          </a:endParaRPr>
        </a:p>
      </dgm:t>
    </dgm:pt>
    <dgm:pt modelId="{84068C9B-3AAA-4C3E-B79D-F82C08B235BC}" type="parTrans" cxnId="{4F9B48FE-1299-4922-956D-5680EC74F984}">
      <dgm:prSet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78B6C2C0-3D6B-40E9-8DC4-DD33BD61B93D}" type="sibTrans" cxnId="{4F9B48FE-1299-4922-956D-5680EC74F984}">
      <dgm:prSet/>
      <dgm:spPr/>
      <dgm:t>
        <a:bodyPr/>
        <a:lstStyle/>
        <a:p>
          <a:pPr algn="r"/>
          <a:endParaRPr lang="en-US" sz="2600">
            <a:cs typeface="B Titr" panose="00000700000000000000" pitchFamily="2" charset="-78"/>
          </a:endParaRPr>
        </a:p>
      </dgm:t>
    </dgm:pt>
    <dgm:pt modelId="{9A2CD6EC-355D-4DA7-86DC-3DB2C938B7E9}" type="pres">
      <dgm:prSet presAssocID="{C1568B9F-E703-4820-A0E7-0BB761447756}" presName="outerComposite" presStyleCnt="0">
        <dgm:presLayoutVars>
          <dgm:chMax val="5"/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64CB5D-C85B-4772-A31A-A4F1C6E1BEE1}" type="pres">
      <dgm:prSet presAssocID="{C1568B9F-E703-4820-A0E7-0BB761447756}" presName="dummyMaxCanvas" presStyleCnt="0">
        <dgm:presLayoutVars/>
      </dgm:prSet>
      <dgm:spPr/>
    </dgm:pt>
    <dgm:pt modelId="{F4ED32E5-157A-4F7C-82BE-251B30E0E326}" type="pres">
      <dgm:prSet presAssocID="{C1568B9F-E703-4820-A0E7-0BB761447756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000A3E-CD5B-47EE-BAB2-D3A54829C817}" type="pres">
      <dgm:prSet presAssocID="{C1568B9F-E703-4820-A0E7-0BB761447756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6141F0-C7DC-43AE-977C-C95FC7B72251}" type="pres">
      <dgm:prSet presAssocID="{C1568B9F-E703-4820-A0E7-0BB761447756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02A599-71DA-4120-9435-51B93E9E6CD8}" type="pres">
      <dgm:prSet presAssocID="{C1568B9F-E703-4820-A0E7-0BB761447756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E34284-09E0-4633-B702-5115C96CB924}" type="pres">
      <dgm:prSet presAssocID="{C1568B9F-E703-4820-A0E7-0BB761447756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14F500-8720-4FA1-BAC4-0697963E5D28}" type="pres">
      <dgm:prSet presAssocID="{C1568B9F-E703-4820-A0E7-0BB76144775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B116BC-62B3-4BCD-A204-A81FD7B208C7}" type="pres">
      <dgm:prSet presAssocID="{C1568B9F-E703-4820-A0E7-0BB76144775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80FAB8-AD39-4E06-AFAD-760032581CC4}" type="pres">
      <dgm:prSet presAssocID="{C1568B9F-E703-4820-A0E7-0BB76144775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A3481D-AA77-4F5D-A62E-D53A7B2D8385}" type="presOf" srcId="{5F470BCD-F1A8-4DD1-81CF-BC92C9D75321}" destId="{F4ED32E5-157A-4F7C-82BE-251B30E0E326}" srcOrd="0" destOrd="0" presId="urn:microsoft.com/office/officeart/2005/8/layout/vProcess5"/>
    <dgm:cxn modelId="{85C3EDA1-7610-4A70-85D7-FB196E6C6768}" type="presOf" srcId="{5F470BCD-F1A8-4DD1-81CF-BC92C9D75321}" destId="{0314F500-8720-4FA1-BAC4-0697963E5D28}" srcOrd="1" destOrd="0" presId="urn:microsoft.com/office/officeart/2005/8/layout/vProcess5"/>
    <dgm:cxn modelId="{4F9B48FE-1299-4922-956D-5680EC74F984}" srcId="{C1568B9F-E703-4820-A0E7-0BB761447756}" destId="{4A6B592F-E100-44C9-9C18-C0C306742AA2}" srcOrd="2" destOrd="0" parTransId="{84068C9B-3AAA-4C3E-B79D-F82C08B235BC}" sibTransId="{78B6C2C0-3D6B-40E9-8DC4-DD33BD61B93D}"/>
    <dgm:cxn modelId="{93494E99-3D7E-4487-A1DD-137EE940E883}" type="presOf" srcId="{4A6B592F-E100-44C9-9C18-C0C306742AA2}" destId="{6780FAB8-AD39-4E06-AFAD-760032581CC4}" srcOrd="1" destOrd="0" presId="urn:microsoft.com/office/officeart/2005/8/layout/vProcess5"/>
    <dgm:cxn modelId="{2213C5B2-BF8F-4BBB-AA86-C83A14F4B7BE}" srcId="{C1568B9F-E703-4820-A0E7-0BB761447756}" destId="{229DAA8E-B960-42D2-A099-A425F7674E8A}" srcOrd="1" destOrd="0" parTransId="{CC835A13-58AC-4930-A97B-AC9C4032E69A}" sibTransId="{37B5BDA6-6B04-4296-9305-A21B48EE0DBB}"/>
    <dgm:cxn modelId="{C36A1DDF-C561-4B66-918F-9DDF1D0C9A38}" type="presOf" srcId="{B5AA5746-F642-4C3D-AC07-CBFC739B8683}" destId="{C102A599-71DA-4120-9435-51B93E9E6CD8}" srcOrd="0" destOrd="0" presId="urn:microsoft.com/office/officeart/2005/8/layout/vProcess5"/>
    <dgm:cxn modelId="{40C54A98-684B-4896-B1D4-27E0E26AE4DB}" type="presOf" srcId="{4A6B592F-E100-44C9-9C18-C0C306742AA2}" destId="{A76141F0-C7DC-43AE-977C-C95FC7B72251}" srcOrd="0" destOrd="0" presId="urn:microsoft.com/office/officeart/2005/8/layout/vProcess5"/>
    <dgm:cxn modelId="{44E20062-A127-407F-8ABB-57F29E7BB544}" type="presOf" srcId="{229DAA8E-B960-42D2-A099-A425F7674E8A}" destId="{50B116BC-62B3-4BCD-A204-A81FD7B208C7}" srcOrd="1" destOrd="0" presId="urn:microsoft.com/office/officeart/2005/8/layout/vProcess5"/>
    <dgm:cxn modelId="{AA208BA5-F468-4853-9988-8FEFBBEB265D}" type="presOf" srcId="{C1568B9F-E703-4820-A0E7-0BB761447756}" destId="{9A2CD6EC-355D-4DA7-86DC-3DB2C938B7E9}" srcOrd="0" destOrd="0" presId="urn:microsoft.com/office/officeart/2005/8/layout/vProcess5"/>
    <dgm:cxn modelId="{CF515E5D-2B30-4DF3-A88A-967B8DEB1047}" srcId="{C1568B9F-E703-4820-A0E7-0BB761447756}" destId="{5F470BCD-F1A8-4DD1-81CF-BC92C9D75321}" srcOrd="0" destOrd="0" parTransId="{776901F4-1BE4-42F5-9B42-B5FFAC015CEC}" sibTransId="{B5AA5746-F642-4C3D-AC07-CBFC739B8683}"/>
    <dgm:cxn modelId="{070D934C-83DF-4DCC-833B-BF56595888D5}" type="presOf" srcId="{229DAA8E-B960-42D2-A099-A425F7674E8A}" destId="{74000A3E-CD5B-47EE-BAB2-D3A54829C817}" srcOrd="0" destOrd="0" presId="urn:microsoft.com/office/officeart/2005/8/layout/vProcess5"/>
    <dgm:cxn modelId="{CB15E2E2-5DE8-4CA5-965B-2877AC5051D5}" type="presOf" srcId="{37B5BDA6-6B04-4296-9305-A21B48EE0DBB}" destId="{ECE34284-09E0-4633-B702-5115C96CB924}" srcOrd="0" destOrd="0" presId="urn:microsoft.com/office/officeart/2005/8/layout/vProcess5"/>
    <dgm:cxn modelId="{F2A3F0CB-2204-4FD6-B262-C19985DB67B7}" type="presParOf" srcId="{9A2CD6EC-355D-4DA7-86DC-3DB2C938B7E9}" destId="{BF64CB5D-C85B-4772-A31A-A4F1C6E1BEE1}" srcOrd="0" destOrd="0" presId="urn:microsoft.com/office/officeart/2005/8/layout/vProcess5"/>
    <dgm:cxn modelId="{43F2F63E-BEDB-4197-8597-E5E2C240F813}" type="presParOf" srcId="{9A2CD6EC-355D-4DA7-86DC-3DB2C938B7E9}" destId="{F4ED32E5-157A-4F7C-82BE-251B30E0E326}" srcOrd="1" destOrd="0" presId="urn:microsoft.com/office/officeart/2005/8/layout/vProcess5"/>
    <dgm:cxn modelId="{58DD0B55-D5B5-451A-A181-6F2680DDD6A4}" type="presParOf" srcId="{9A2CD6EC-355D-4DA7-86DC-3DB2C938B7E9}" destId="{74000A3E-CD5B-47EE-BAB2-D3A54829C817}" srcOrd="2" destOrd="0" presId="urn:microsoft.com/office/officeart/2005/8/layout/vProcess5"/>
    <dgm:cxn modelId="{DACC2801-33BE-4992-AF45-235D4F0C379D}" type="presParOf" srcId="{9A2CD6EC-355D-4DA7-86DC-3DB2C938B7E9}" destId="{A76141F0-C7DC-43AE-977C-C95FC7B72251}" srcOrd="3" destOrd="0" presId="urn:microsoft.com/office/officeart/2005/8/layout/vProcess5"/>
    <dgm:cxn modelId="{50F7F4F9-D84E-4F38-BA87-1EE6E99F7089}" type="presParOf" srcId="{9A2CD6EC-355D-4DA7-86DC-3DB2C938B7E9}" destId="{C102A599-71DA-4120-9435-51B93E9E6CD8}" srcOrd="4" destOrd="0" presId="urn:microsoft.com/office/officeart/2005/8/layout/vProcess5"/>
    <dgm:cxn modelId="{E24EB121-8F7A-40FE-8594-DDD1A95E51E2}" type="presParOf" srcId="{9A2CD6EC-355D-4DA7-86DC-3DB2C938B7E9}" destId="{ECE34284-09E0-4633-B702-5115C96CB924}" srcOrd="5" destOrd="0" presId="urn:microsoft.com/office/officeart/2005/8/layout/vProcess5"/>
    <dgm:cxn modelId="{F2C2942B-6C77-4B69-8430-F457C9FDDDF6}" type="presParOf" srcId="{9A2CD6EC-355D-4DA7-86DC-3DB2C938B7E9}" destId="{0314F500-8720-4FA1-BAC4-0697963E5D28}" srcOrd="6" destOrd="0" presId="urn:microsoft.com/office/officeart/2005/8/layout/vProcess5"/>
    <dgm:cxn modelId="{A42E1B71-6D1F-430D-811F-B61EA416EC8B}" type="presParOf" srcId="{9A2CD6EC-355D-4DA7-86DC-3DB2C938B7E9}" destId="{50B116BC-62B3-4BCD-A204-A81FD7B208C7}" srcOrd="7" destOrd="0" presId="urn:microsoft.com/office/officeart/2005/8/layout/vProcess5"/>
    <dgm:cxn modelId="{69FCA120-6B72-4167-8B36-D2796DC0DE28}" type="presParOf" srcId="{9A2CD6EC-355D-4DA7-86DC-3DB2C938B7E9}" destId="{6780FAB8-AD39-4E06-AFAD-760032581CC4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71BEF8-7415-416D-93AB-A7DEFAA496A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E928BD-C37E-45E0-8225-1D0B1F021070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1ـ ضرورت تداوم انقلاب	</a:t>
          </a:r>
          <a:endParaRPr lang="en-US" sz="1800" dirty="0">
            <a:cs typeface="B Titr" panose="00000700000000000000" pitchFamily="2" charset="-78"/>
          </a:endParaRPr>
        </a:p>
      </dgm:t>
    </dgm:pt>
    <dgm:pt modelId="{8CC38121-FE49-4647-BCE3-63541150456D}" type="parTrans" cxnId="{096A92E9-7002-498E-BFB5-41F3EE1F2EB8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6F515262-6F73-4825-8078-46D0FE42E95A}" type="sibTrans" cxnId="{096A92E9-7002-498E-BFB5-41F3EE1F2EB8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415AE226-A62E-467C-8645-FA918741AEB0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2ـ تحقق تمدن اسلامي در گرو تربيت نسل انقلابي	</a:t>
          </a:r>
          <a:endParaRPr lang="en-US" sz="1800" dirty="0">
            <a:cs typeface="B Titr" panose="00000700000000000000" pitchFamily="2" charset="-78"/>
          </a:endParaRPr>
        </a:p>
      </dgm:t>
    </dgm:pt>
    <dgm:pt modelId="{14F9D751-4FFD-4E0B-BEC4-917E9E5692D2}" type="parTrans" cxnId="{DE0F4436-F186-4D6D-B7E6-B627623DD9ED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9949AEE8-9585-41E0-9222-2965512BF777}" type="sibTrans" cxnId="{DE0F4436-F186-4D6D-B7E6-B627623DD9ED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64ED5F69-C75E-4A95-A544-007D0376E42A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3ـ ضرورت پيشرفت کشور	</a:t>
          </a:r>
          <a:endParaRPr lang="en-US" sz="1800" dirty="0">
            <a:cs typeface="B Titr" panose="00000700000000000000" pitchFamily="2" charset="-78"/>
          </a:endParaRPr>
        </a:p>
      </dgm:t>
    </dgm:pt>
    <dgm:pt modelId="{DBA6E5FC-2405-4961-9F2A-B84D59741659}" type="parTrans" cxnId="{24E2BB1F-39F5-432E-8AE1-C0FF42209C1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BE90F8FA-7179-470C-B7C6-62A787950B55}" type="sibTrans" cxnId="{24E2BB1F-39F5-432E-8AE1-C0FF42209C1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43BC7A69-9E55-4127-86AF-DD444331F870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4ـ عزت و اقتدار ملي در گرو حفظ روحيه انقلابي	</a:t>
          </a:r>
          <a:endParaRPr lang="en-US" sz="1800" dirty="0">
            <a:cs typeface="B Titr" panose="00000700000000000000" pitchFamily="2" charset="-78"/>
          </a:endParaRPr>
        </a:p>
      </dgm:t>
    </dgm:pt>
    <dgm:pt modelId="{03AD4BC8-9359-4617-9FA9-C711CE6FFBD6}" type="parTrans" cxnId="{3BEB9529-B04B-4596-AE7A-E4786C65C7B3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EB97EB5E-0DB7-4266-AFE9-7E89CFD4B318}" type="sibTrans" cxnId="{3BEB9529-B04B-4596-AE7A-E4786C65C7B3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A78BA3B4-C2C8-4EAF-85A8-17ED79E98C24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5ـ تقويت بازدارندگي در برابر دشمن	</a:t>
          </a:r>
          <a:endParaRPr lang="en-US" sz="1800" dirty="0">
            <a:cs typeface="B Titr" panose="00000700000000000000" pitchFamily="2" charset="-78"/>
          </a:endParaRPr>
        </a:p>
      </dgm:t>
    </dgm:pt>
    <dgm:pt modelId="{C3D5A7E5-3628-4459-AE86-C942FA590BB0}" type="parTrans" cxnId="{7CEBB998-CB9B-477B-89A7-1B30F2D0B5D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C7810BAA-D5C4-43A2-B348-53A21DE41E20}" type="sibTrans" cxnId="{7CEBB998-CB9B-477B-89A7-1B30F2D0B5D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61D0E6C1-D80E-4357-AF7B-F1B255225B62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6ـ تقويت ساخت دروني در گرو روحيه انقلابيگري	</a:t>
          </a:r>
          <a:endParaRPr lang="en-US" sz="1800" dirty="0">
            <a:cs typeface="B Titr" panose="00000700000000000000" pitchFamily="2" charset="-78"/>
          </a:endParaRPr>
        </a:p>
      </dgm:t>
    </dgm:pt>
    <dgm:pt modelId="{194AB1C2-1DF8-45B2-B8C4-581DABE9C155}" type="parTrans" cxnId="{9D6DE4B8-540D-400C-8A1F-DD4FEA7A3AE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03A67650-88D0-423C-9E1D-A4613234EBF6}" type="sibTrans" cxnId="{9D6DE4B8-540D-400C-8A1F-DD4FEA7A3AE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98FB8CEB-C912-41C1-9437-E9B28A9C8B45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7ـ خطر رواج انديشه‌هاي غيرانقلابي براي استحاله انقلاب	</a:t>
          </a:r>
          <a:endParaRPr lang="en-US" sz="1800" dirty="0">
            <a:cs typeface="B Titr" panose="00000700000000000000" pitchFamily="2" charset="-78"/>
          </a:endParaRPr>
        </a:p>
      </dgm:t>
    </dgm:pt>
    <dgm:pt modelId="{F81581B2-FD47-4BC1-8712-738B905007CA}" type="parTrans" cxnId="{4E41E5B4-45A7-4E5B-955F-D90DFE5A524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2749D280-FAB0-4EFD-9DF9-DFF9A6FB1561}" type="sibTrans" cxnId="{4E41E5B4-45A7-4E5B-955F-D90DFE5A524E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6D133177-3B47-4CBF-9270-5D25AA376D2A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1800" dirty="0" smtClean="0">
              <a:cs typeface="B Titr" panose="00000700000000000000" pitchFamily="2" charset="-78"/>
            </a:rPr>
            <a:t>8ـ پروژه نفوذ و نياز به تقويت روحيه انقلابي‌گري	</a:t>
          </a:r>
          <a:endParaRPr lang="en-US" sz="1800" dirty="0">
            <a:cs typeface="B Titr" panose="00000700000000000000" pitchFamily="2" charset="-78"/>
          </a:endParaRPr>
        </a:p>
      </dgm:t>
    </dgm:pt>
    <dgm:pt modelId="{9000DFF7-6E26-44C0-B9D4-6DE33158D453}" type="parTrans" cxnId="{05912D66-8216-47DF-9549-5C674AE2F664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495D04DD-C71D-40A1-A6DA-351A9C88ED57}" type="sibTrans" cxnId="{05912D66-8216-47DF-9549-5C674AE2F664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BE02E2A3-2D85-432B-AAFE-E7ACF616752A}" type="pres">
      <dgm:prSet presAssocID="{7A71BEF8-7415-416D-93AB-A7DEFAA496A3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E7FF14-452F-4D3E-B5CD-2BFC8F878221}" type="pres">
      <dgm:prSet presAssocID="{19E928BD-C37E-45E0-8225-1D0B1F021070}" presName="parentLin" presStyleCnt="0"/>
      <dgm:spPr/>
    </dgm:pt>
    <dgm:pt modelId="{A5FB1C16-4489-4C38-947E-BD4AB6EAC5C3}" type="pres">
      <dgm:prSet presAssocID="{19E928BD-C37E-45E0-8225-1D0B1F021070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22CE852D-76B5-4405-97D0-22754D6F48E9}" type="pres">
      <dgm:prSet presAssocID="{19E928BD-C37E-45E0-8225-1D0B1F021070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7474A5-747D-4BAD-912E-35B18B1D881B}" type="pres">
      <dgm:prSet presAssocID="{19E928BD-C37E-45E0-8225-1D0B1F021070}" presName="negativeSpace" presStyleCnt="0"/>
      <dgm:spPr/>
    </dgm:pt>
    <dgm:pt modelId="{939C77C9-5898-46A4-9D44-16FCEDE79FD0}" type="pres">
      <dgm:prSet presAssocID="{19E928BD-C37E-45E0-8225-1D0B1F021070}" presName="childText" presStyleLbl="conFgAcc1" presStyleIdx="0" presStyleCnt="8">
        <dgm:presLayoutVars>
          <dgm:bulletEnabled val="1"/>
        </dgm:presLayoutVars>
      </dgm:prSet>
      <dgm:spPr/>
    </dgm:pt>
    <dgm:pt modelId="{3FE9A4C7-1BBD-4A10-A7F5-BE6CF2F56986}" type="pres">
      <dgm:prSet presAssocID="{6F515262-6F73-4825-8078-46D0FE42E95A}" presName="spaceBetweenRectangles" presStyleCnt="0"/>
      <dgm:spPr/>
    </dgm:pt>
    <dgm:pt modelId="{9D067966-97F3-47A9-BBCA-EBAC586472C0}" type="pres">
      <dgm:prSet presAssocID="{415AE226-A62E-467C-8645-FA918741AEB0}" presName="parentLin" presStyleCnt="0"/>
      <dgm:spPr/>
    </dgm:pt>
    <dgm:pt modelId="{B5C89891-04C3-4E4A-B658-5563E00A7F2B}" type="pres">
      <dgm:prSet presAssocID="{415AE226-A62E-467C-8645-FA918741AEB0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CCD4D2B6-8C9D-4846-B886-30484B3B0EDF}" type="pres">
      <dgm:prSet presAssocID="{415AE226-A62E-467C-8645-FA918741AEB0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82C0DC-5D43-428E-B08D-1EE8FC077EC8}" type="pres">
      <dgm:prSet presAssocID="{415AE226-A62E-467C-8645-FA918741AEB0}" presName="negativeSpace" presStyleCnt="0"/>
      <dgm:spPr/>
    </dgm:pt>
    <dgm:pt modelId="{415C2D99-3A25-4FB4-8C8A-C9CB571DFA7D}" type="pres">
      <dgm:prSet presAssocID="{415AE226-A62E-467C-8645-FA918741AEB0}" presName="childText" presStyleLbl="conFgAcc1" presStyleIdx="1" presStyleCnt="8">
        <dgm:presLayoutVars>
          <dgm:bulletEnabled val="1"/>
        </dgm:presLayoutVars>
      </dgm:prSet>
      <dgm:spPr/>
    </dgm:pt>
    <dgm:pt modelId="{82EF034E-989B-4645-A6C3-FCD4BF397AA1}" type="pres">
      <dgm:prSet presAssocID="{9949AEE8-9585-41E0-9222-2965512BF777}" presName="spaceBetweenRectangles" presStyleCnt="0"/>
      <dgm:spPr/>
    </dgm:pt>
    <dgm:pt modelId="{38C4F5E3-EB02-4D6E-8622-FD7BB6D70B3C}" type="pres">
      <dgm:prSet presAssocID="{64ED5F69-C75E-4A95-A544-007D0376E42A}" presName="parentLin" presStyleCnt="0"/>
      <dgm:spPr/>
    </dgm:pt>
    <dgm:pt modelId="{E4329602-0A93-402B-BA22-75018FA7691B}" type="pres">
      <dgm:prSet presAssocID="{64ED5F69-C75E-4A95-A544-007D0376E42A}" presName="parentLeftMargin" presStyleLbl="node1" presStyleIdx="1" presStyleCnt="8"/>
      <dgm:spPr/>
      <dgm:t>
        <a:bodyPr/>
        <a:lstStyle/>
        <a:p>
          <a:endParaRPr lang="en-US"/>
        </a:p>
      </dgm:t>
    </dgm:pt>
    <dgm:pt modelId="{B53FA66F-C799-46CD-A637-68BB3DB77255}" type="pres">
      <dgm:prSet presAssocID="{64ED5F69-C75E-4A95-A544-007D0376E42A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FE21E-82CC-4C9E-B195-97BA417329EC}" type="pres">
      <dgm:prSet presAssocID="{64ED5F69-C75E-4A95-A544-007D0376E42A}" presName="negativeSpace" presStyleCnt="0"/>
      <dgm:spPr/>
    </dgm:pt>
    <dgm:pt modelId="{CD3CB8BB-1D55-47C5-9FCF-2819C5C29BE4}" type="pres">
      <dgm:prSet presAssocID="{64ED5F69-C75E-4A95-A544-007D0376E42A}" presName="childText" presStyleLbl="conFgAcc1" presStyleIdx="2" presStyleCnt="8">
        <dgm:presLayoutVars>
          <dgm:bulletEnabled val="1"/>
        </dgm:presLayoutVars>
      </dgm:prSet>
      <dgm:spPr/>
    </dgm:pt>
    <dgm:pt modelId="{5479C681-6FC4-4E29-8F68-31E1F5F61631}" type="pres">
      <dgm:prSet presAssocID="{BE90F8FA-7179-470C-B7C6-62A787950B55}" presName="spaceBetweenRectangles" presStyleCnt="0"/>
      <dgm:spPr/>
    </dgm:pt>
    <dgm:pt modelId="{87C43D5F-FA3E-4F7F-8199-0BCA710E36FC}" type="pres">
      <dgm:prSet presAssocID="{43BC7A69-9E55-4127-86AF-DD444331F870}" presName="parentLin" presStyleCnt="0"/>
      <dgm:spPr/>
    </dgm:pt>
    <dgm:pt modelId="{749A4935-93D2-46F6-9740-413B26325CB1}" type="pres">
      <dgm:prSet presAssocID="{43BC7A69-9E55-4127-86AF-DD444331F870}" presName="parentLeftMargin" presStyleLbl="node1" presStyleIdx="2" presStyleCnt="8"/>
      <dgm:spPr/>
      <dgm:t>
        <a:bodyPr/>
        <a:lstStyle/>
        <a:p>
          <a:endParaRPr lang="en-US"/>
        </a:p>
      </dgm:t>
    </dgm:pt>
    <dgm:pt modelId="{294DC2E0-A688-4536-9A59-AB52F1AB0293}" type="pres">
      <dgm:prSet presAssocID="{43BC7A69-9E55-4127-86AF-DD444331F870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B648B-87B6-4738-9AB7-45F789135861}" type="pres">
      <dgm:prSet presAssocID="{43BC7A69-9E55-4127-86AF-DD444331F870}" presName="negativeSpace" presStyleCnt="0"/>
      <dgm:spPr/>
    </dgm:pt>
    <dgm:pt modelId="{C8532E33-9F43-496E-9437-E68AA42EB980}" type="pres">
      <dgm:prSet presAssocID="{43BC7A69-9E55-4127-86AF-DD444331F870}" presName="childText" presStyleLbl="conFgAcc1" presStyleIdx="3" presStyleCnt="8">
        <dgm:presLayoutVars>
          <dgm:bulletEnabled val="1"/>
        </dgm:presLayoutVars>
      </dgm:prSet>
      <dgm:spPr/>
    </dgm:pt>
    <dgm:pt modelId="{10CE9520-6101-482D-85F5-EB4D6F091765}" type="pres">
      <dgm:prSet presAssocID="{EB97EB5E-0DB7-4266-AFE9-7E89CFD4B318}" presName="spaceBetweenRectangles" presStyleCnt="0"/>
      <dgm:spPr/>
    </dgm:pt>
    <dgm:pt modelId="{01A5A04B-2410-46B8-8E9E-06A77F2F1A72}" type="pres">
      <dgm:prSet presAssocID="{A78BA3B4-C2C8-4EAF-85A8-17ED79E98C24}" presName="parentLin" presStyleCnt="0"/>
      <dgm:spPr/>
    </dgm:pt>
    <dgm:pt modelId="{65BE6B8B-6B7E-4E1D-9308-D3BB6009B447}" type="pres">
      <dgm:prSet presAssocID="{A78BA3B4-C2C8-4EAF-85A8-17ED79E98C24}" presName="parentLeftMargin" presStyleLbl="node1" presStyleIdx="3" presStyleCnt="8"/>
      <dgm:spPr/>
      <dgm:t>
        <a:bodyPr/>
        <a:lstStyle/>
        <a:p>
          <a:endParaRPr lang="en-US"/>
        </a:p>
      </dgm:t>
    </dgm:pt>
    <dgm:pt modelId="{8440FC37-C191-4370-B14B-087795B8F3CB}" type="pres">
      <dgm:prSet presAssocID="{A78BA3B4-C2C8-4EAF-85A8-17ED79E98C24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45E10E-94AE-45D6-989E-E40C5859AC0B}" type="pres">
      <dgm:prSet presAssocID="{A78BA3B4-C2C8-4EAF-85A8-17ED79E98C24}" presName="negativeSpace" presStyleCnt="0"/>
      <dgm:spPr/>
    </dgm:pt>
    <dgm:pt modelId="{31263CC3-493B-4105-A54D-0CDD7BB9C8DA}" type="pres">
      <dgm:prSet presAssocID="{A78BA3B4-C2C8-4EAF-85A8-17ED79E98C24}" presName="childText" presStyleLbl="conFgAcc1" presStyleIdx="4" presStyleCnt="8">
        <dgm:presLayoutVars>
          <dgm:bulletEnabled val="1"/>
        </dgm:presLayoutVars>
      </dgm:prSet>
      <dgm:spPr/>
    </dgm:pt>
    <dgm:pt modelId="{4B631116-CB47-4694-BB50-550815EB0332}" type="pres">
      <dgm:prSet presAssocID="{C7810BAA-D5C4-43A2-B348-53A21DE41E20}" presName="spaceBetweenRectangles" presStyleCnt="0"/>
      <dgm:spPr/>
    </dgm:pt>
    <dgm:pt modelId="{18761BB5-D1DE-45CF-ACB7-7EDF8C70A779}" type="pres">
      <dgm:prSet presAssocID="{61D0E6C1-D80E-4357-AF7B-F1B255225B62}" presName="parentLin" presStyleCnt="0"/>
      <dgm:spPr/>
    </dgm:pt>
    <dgm:pt modelId="{62F7045A-9F7E-4B62-AE28-D1FA58E7814D}" type="pres">
      <dgm:prSet presAssocID="{61D0E6C1-D80E-4357-AF7B-F1B255225B62}" presName="parentLeftMargin" presStyleLbl="node1" presStyleIdx="4" presStyleCnt="8"/>
      <dgm:spPr/>
      <dgm:t>
        <a:bodyPr/>
        <a:lstStyle/>
        <a:p>
          <a:endParaRPr lang="en-US"/>
        </a:p>
      </dgm:t>
    </dgm:pt>
    <dgm:pt modelId="{A7F937F0-91D2-463F-8AB8-178B3E557AF4}" type="pres">
      <dgm:prSet presAssocID="{61D0E6C1-D80E-4357-AF7B-F1B255225B62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3704F-5DFE-41D6-A201-4C4DC81DD113}" type="pres">
      <dgm:prSet presAssocID="{61D0E6C1-D80E-4357-AF7B-F1B255225B62}" presName="negativeSpace" presStyleCnt="0"/>
      <dgm:spPr/>
    </dgm:pt>
    <dgm:pt modelId="{3A97CD83-BC39-4794-A4EA-842334B34A8E}" type="pres">
      <dgm:prSet presAssocID="{61D0E6C1-D80E-4357-AF7B-F1B255225B62}" presName="childText" presStyleLbl="conFgAcc1" presStyleIdx="5" presStyleCnt="8">
        <dgm:presLayoutVars>
          <dgm:bulletEnabled val="1"/>
        </dgm:presLayoutVars>
      </dgm:prSet>
      <dgm:spPr/>
    </dgm:pt>
    <dgm:pt modelId="{C155B49B-1AD6-4BFE-9B54-AF5DBFF0964A}" type="pres">
      <dgm:prSet presAssocID="{03A67650-88D0-423C-9E1D-A4613234EBF6}" presName="spaceBetweenRectangles" presStyleCnt="0"/>
      <dgm:spPr/>
    </dgm:pt>
    <dgm:pt modelId="{C1240D9F-AF28-4094-8D57-D5FE36843476}" type="pres">
      <dgm:prSet presAssocID="{98FB8CEB-C912-41C1-9437-E9B28A9C8B45}" presName="parentLin" presStyleCnt="0"/>
      <dgm:spPr/>
    </dgm:pt>
    <dgm:pt modelId="{9DA338A6-B43B-4AAF-90AB-107BA88B8FD2}" type="pres">
      <dgm:prSet presAssocID="{98FB8CEB-C912-41C1-9437-E9B28A9C8B45}" presName="parentLeftMargin" presStyleLbl="node1" presStyleIdx="5" presStyleCnt="8"/>
      <dgm:spPr/>
      <dgm:t>
        <a:bodyPr/>
        <a:lstStyle/>
        <a:p>
          <a:endParaRPr lang="en-US"/>
        </a:p>
      </dgm:t>
    </dgm:pt>
    <dgm:pt modelId="{63954881-FBAA-48A9-A4CB-D4F250240C11}" type="pres">
      <dgm:prSet presAssocID="{98FB8CEB-C912-41C1-9437-E9B28A9C8B45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779603-AD08-4026-BE68-880E0BF64B11}" type="pres">
      <dgm:prSet presAssocID="{98FB8CEB-C912-41C1-9437-E9B28A9C8B45}" presName="negativeSpace" presStyleCnt="0"/>
      <dgm:spPr/>
    </dgm:pt>
    <dgm:pt modelId="{02622B84-E266-4123-AA70-1BA300882DF0}" type="pres">
      <dgm:prSet presAssocID="{98FB8CEB-C912-41C1-9437-E9B28A9C8B45}" presName="childText" presStyleLbl="conFgAcc1" presStyleIdx="6" presStyleCnt="8">
        <dgm:presLayoutVars>
          <dgm:bulletEnabled val="1"/>
        </dgm:presLayoutVars>
      </dgm:prSet>
      <dgm:spPr/>
    </dgm:pt>
    <dgm:pt modelId="{C600CB16-43AF-43A7-9399-07B2EDFD2C9B}" type="pres">
      <dgm:prSet presAssocID="{2749D280-FAB0-4EFD-9DF9-DFF9A6FB1561}" presName="spaceBetweenRectangles" presStyleCnt="0"/>
      <dgm:spPr/>
    </dgm:pt>
    <dgm:pt modelId="{DF54097F-4C47-47A7-97B4-F6721328F1E9}" type="pres">
      <dgm:prSet presAssocID="{6D133177-3B47-4CBF-9270-5D25AA376D2A}" presName="parentLin" presStyleCnt="0"/>
      <dgm:spPr/>
    </dgm:pt>
    <dgm:pt modelId="{9080390E-2F38-45D8-99A0-54A30A66E193}" type="pres">
      <dgm:prSet presAssocID="{6D133177-3B47-4CBF-9270-5D25AA376D2A}" presName="parentLeftMargin" presStyleLbl="node1" presStyleIdx="6" presStyleCnt="8"/>
      <dgm:spPr/>
      <dgm:t>
        <a:bodyPr/>
        <a:lstStyle/>
        <a:p>
          <a:endParaRPr lang="en-US"/>
        </a:p>
      </dgm:t>
    </dgm:pt>
    <dgm:pt modelId="{C400E446-9219-4199-956C-4A9787A1B940}" type="pres">
      <dgm:prSet presAssocID="{6D133177-3B47-4CBF-9270-5D25AA376D2A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D7223B-650E-4D38-9673-DA6923FFCA07}" type="pres">
      <dgm:prSet presAssocID="{6D133177-3B47-4CBF-9270-5D25AA376D2A}" presName="negativeSpace" presStyleCnt="0"/>
      <dgm:spPr/>
    </dgm:pt>
    <dgm:pt modelId="{F32653CB-3C89-4357-BBE2-F373A43F0A09}" type="pres">
      <dgm:prSet presAssocID="{6D133177-3B47-4CBF-9270-5D25AA376D2A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83787A6D-53CB-48DF-8F99-CC5293D09081}" type="presOf" srcId="{A78BA3B4-C2C8-4EAF-85A8-17ED79E98C24}" destId="{8440FC37-C191-4370-B14B-087795B8F3CB}" srcOrd="1" destOrd="0" presId="urn:microsoft.com/office/officeart/2005/8/layout/list1"/>
    <dgm:cxn modelId="{FCE97E56-13B7-4D02-B786-42BE2D3910CE}" type="presOf" srcId="{61D0E6C1-D80E-4357-AF7B-F1B255225B62}" destId="{A7F937F0-91D2-463F-8AB8-178B3E557AF4}" srcOrd="1" destOrd="0" presId="urn:microsoft.com/office/officeart/2005/8/layout/list1"/>
    <dgm:cxn modelId="{E5E5D1AE-1BAC-4F2F-B527-ED0A417D9997}" type="presOf" srcId="{415AE226-A62E-467C-8645-FA918741AEB0}" destId="{CCD4D2B6-8C9D-4846-B886-30484B3B0EDF}" srcOrd="1" destOrd="0" presId="urn:microsoft.com/office/officeart/2005/8/layout/list1"/>
    <dgm:cxn modelId="{05912D66-8216-47DF-9549-5C674AE2F664}" srcId="{7A71BEF8-7415-416D-93AB-A7DEFAA496A3}" destId="{6D133177-3B47-4CBF-9270-5D25AA376D2A}" srcOrd="7" destOrd="0" parTransId="{9000DFF7-6E26-44C0-B9D4-6DE33158D453}" sibTransId="{495D04DD-C71D-40A1-A6DA-351A9C88ED57}"/>
    <dgm:cxn modelId="{2DAE7C2D-5DDC-435A-AC82-677749232CFD}" type="presOf" srcId="{7A71BEF8-7415-416D-93AB-A7DEFAA496A3}" destId="{BE02E2A3-2D85-432B-AAFE-E7ACF616752A}" srcOrd="0" destOrd="0" presId="urn:microsoft.com/office/officeart/2005/8/layout/list1"/>
    <dgm:cxn modelId="{4F4B3FA5-FB8A-4ACE-83D7-ABB2C89A5775}" type="presOf" srcId="{43BC7A69-9E55-4127-86AF-DD444331F870}" destId="{294DC2E0-A688-4536-9A59-AB52F1AB0293}" srcOrd="1" destOrd="0" presId="urn:microsoft.com/office/officeart/2005/8/layout/list1"/>
    <dgm:cxn modelId="{7CEBB998-CB9B-477B-89A7-1B30F2D0B5DE}" srcId="{7A71BEF8-7415-416D-93AB-A7DEFAA496A3}" destId="{A78BA3B4-C2C8-4EAF-85A8-17ED79E98C24}" srcOrd="4" destOrd="0" parTransId="{C3D5A7E5-3628-4459-AE86-C942FA590BB0}" sibTransId="{C7810BAA-D5C4-43A2-B348-53A21DE41E20}"/>
    <dgm:cxn modelId="{4E41E5B4-45A7-4E5B-955F-D90DFE5A524E}" srcId="{7A71BEF8-7415-416D-93AB-A7DEFAA496A3}" destId="{98FB8CEB-C912-41C1-9437-E9B28A9C8B45}" srcOrd="6" destOrd="0" parTransId="{F81581B2-FD47-4BC1-8712-738B905007CA}" sibTransId="{2749D280-FAB0-4EFD-9DF9-DFF9A6FB1561}"/>
    <dgm:cxn modelId="{530768CA-2AA3-42DF-A47F-24B2A2D76485}" type="presOf" srcId="{6D133177-3B47-4CBF-9270-5D25AA376D2A}" destId="{C400E446-9219-4199-956C-4A9787A1B940}" srcOrd="1" destOrd="0" presId="urn:microsoft.com/office/officeart/2005/8/layout/list1"/>
    <dgm:cxn modelId="{6494D32A-A297-4CD6-AEE0-1D9016B3FB1B}" type="presOf" srcId="{64ED5F69-C75E-4A95-A544-007D0376E42A}" destId="{B53FA66F-C799-46CD-A637-68BB3DB77255}" srcOrd="1" destOrd="0" presId="urn:microsoft.com/office/officeart/2005/8/layout/list1"/>
    <dgm:cxn modelId="{2E29C0DE-F11C-4D38-9A06-06C08867CF66}" type="presOf" srcId="{98FB8CEB-C912-41C1-9437-E9B28A9C8B45}" destId="{9DA338A6-B43B-4AAF-90AB-107BA88B8FD2}" srcOrd="0" destOrd="0" presId="urn:microsoft.com/office/officeart/2005/8/layout/list1"/>
    <dgm:cxn modelId="{90161C2A-495F-46DC-AAA6-5159B83FCD27}" type="presOf" srcId="{98FB8CEB-C912-41C1-9437-E9B28A9C8B45}" destId="{63954881-FBAA-48A9-A4CB-D4F250240C11}" srcOrd="1" destOrd="0" presId="urn:microsoft.com/office/officeart/2005/8/layout/list1"/>
    <dgm:cxn modelId="{24E2BB1F-39F5-432E-8AE1-C0FF42209C1E}" srcId="{7A71BEF8-7415-416D-93AB-A7DEFAA496A3}" destId="{64ED5F69-C75E-4A95-A544-007D0376E42A}" srcOrd="2" destOrd="0" parTransId="{DBA6E5FC-2405-4961-9F2A-B84D59741659}" sibTransId="{BE90F8FA-7179-470C-B7C6-62A787950B55}"/>
    <dgm:cxn modelId="{3BEB9529-B04B-4596-AE7A-E4786C65C7B3}" srcId="{7A71BEF8-7415-416D-93AB-A7DEFAA496A3}" destId="{43BC7A69-9E55-4127-86AF-DD444331F870}" srcOrd="3" destOrd="0" parTransId="{03AD4BC8-9359-4617-9FA9-C711CE6FFBD6}" sibTransId="{EB97EB5E-0DB7-4266-AFE9-7E89CFD4B318}"/>
    <dgm:cxn modelId="{F33B4834-F531-49F8-8341-F5183E13978E}" type="presOf" srcId="{A78BA3B4-C2C8-4EAF-85A8-17ED79E98C24}" destId="{65BE6B8B-6B7E-4E1D-9308-D3BB6009B447}" srcOrd="0" destOrd="0" presId="urn:microsoft.com/office/officeart/2005/8/layout/list1"/>
    <dgm:cxn modelId="{F07CFDED-203B-4628-9E7B-32B1E3931208}" type="presOf" srcId="{6D133177-3B47-4CBF-9270-5D25AA376D2A}" destId="{9080390E-2F38-45D8-99A0-54A30A66E193}" srcOrd="0" destOrd="0" presId="urn:microsoft.com/office/officeart/2005/8/layout/list1"/>
    <dgm:cxn modelId="{D6F69466-9A2A-4E44-8549-8F92265D2571}" type="presOf" srcId="{43BC7A69-9E55-4127-86AF-DD444331F870}" destId="{749A4935-93D2-46F6-9740-413B26325CB1}" srcOrd="0" destOrd="0" presId="urn:microsoft.com/office/officeart/2005/8/layout/list1"/>
    <dgm:cxn modelId="{7A89B053-161D-4BA5-A488-83B52611A39A}" type="presOf" srcId="{19E928BD-C37E-45E0-8225-1D0B1F021070}" destId="{22CE852D-76B5-4405-97D0-22754D6F48E9}" srcOrd="1" destOrd="0" presId="urn:microsoft.com/office/officeart/2005/8/layout/list1"/>
    <dgm:cxn modelId="{ECCBE6B5-E29C-4C76-AA42-E327F40ECCEE}" type="presOf" srcId="{415AE226-A62E-467C-8645-FA918741AEB0}" destId="{B5C89891-04C3-4E4A-B658-5563E00A7F2B}" srcOrd="0" destOrd="0" presId="urn:microsoft.com/office/officeart/2005/8/layout/list1"/>
    <dgm:cxn modelId="{096A92E9-7002-498E-BFB5-41F3EE1F2EB8}" srcId="{7A71BEF8-7415-416D-93AB-A7DEFAA496A3}" destId="{19E928BD-C37E-45E0-8225-1D0B1F021070}" srcOrd="0" destOrd="0" parTransId="{8CC38121-FE49-4647-BCE3-63541150456D}" sibTransId="{6F515262-6F73-4825-8078-46D0FE42E95A}"/>
    <dgm:cxn modelId="{DE4E6DB9-302C-4A60-B2F7-C6195A48D87C}" type="presOf" srcId="{64ED5F69-C75E-4A95-A544-007D0376E42A}" destId="{E4329602-0A93-402B-BA22-75018FA7691B}" srcOrd="0" destOrd="0" presId="urn:microsoft.com/office/officeart/2005/8/layout/list1"/>
    <dgm:cxn modelId="{9D6DE4B8-540D-400C-8A1F-DD4FEA7A3AEE}" srcId="{7A71BEF8-7415-416D-93AB-A7DEFAA496A3}" destId="{61D0E6C1-D80E-4357-AF7B-F1B255225B62}" srcOrd="5" destOrd="0" parTransId="{194AB1C2-1DF8-45B2-B8C4-581DABE9C155}" sibTransId="{03A67650-88D0-423C-9E1D-A4613234EBF6}"/>
    <dgm:cxn modelId="{DE0F4436-F186-4D6D-B7E6-B627623DD9ED}" srcId="{7A71BEF8-7415-416D-93AB-A7DEFAA496A3}" destId="{415AE226-A62E-467C-8645-FA918741AEB0}" srcOrd="1" destOrd="0" parTransId="{14F9D751-4FFD-4E0B-BEC4-917E9E5692D2}" sibTransId="{9949AEE8-9585-41E0-9222-2965512BF777}"/>
    <dgm:cxn modelId="{B05979BA-8797-42B8-BAA5-6D53CCB0B27B}" type="presOf" srcId="{19E928BD-C37E-45E0-8225-1D0B1F021070}" destId="{A5FB1C16-4489-4C38-947E-BD4AB6EAC5C3}" srcOrd="0" destOrd="0" presId="urn:microsoft.com/office/officeart/2005/8/layout/list1"/>
    <dgm:cxn modelId="{3C4E74C8-1C4F-435A-B205-04E55974DC74}" type="presOf" srcId="{61D0E6C1-D80E-4357-AF7B-F1B255225B62}" destId="{62F7045A-9F7E-4B62-AE28-D1FA58E7814D}" srcOrd="0" destOrd="0" presId="urn:microsoft.com/office/officeart/2005/8/layout/list1"/>
    <dgm:cxn modelId="{A118C12B-47CE-4E32-86DC-5698F3EA772B}" type="presParOf" srcId="{BE02E2A3-2D85-432B-AAFE-E7ACF616752A}" destId="{75E7FF14-452F-4D3E-B5CD-2BFC8F878221}" srcOrd="0" destOrd="0" presId="urn:microsoft.com/office/officeart/2005/8/layout/list1"/>
    <dgm:cxn modelId="{FDF5EE04-33EC-492C-8C1F-4A096AF5B498}" type="presParOf" srcId="{75E7FF14-452F-4D3E-B5CD-2BFC8F878221}" destId="{A5FB1C16-4489-4C38-947E-BD4AB6EAC5C3}" srcOrd="0" destOrd="0" presId="urn:microsoft.com/office/officeart/2005/8/layout/list1"/>
    <dgm:cxn modelId="{FB0C91BB-D039-47D3-95E3-636C565FC024}" type="presParOf" srcId="{75E7FF14-452F-4D3E-B5CD-2BFC8F878221}" destId="{22CE852D-76B5-4405-97D0-22754D6F48E9}" srcOrd="1" destOrd="0" presId="urn:microsoft.com/office/officeart/2005/8/layout/list1"/>
    <dgm:cxn modelId="{7839D670-C5C4-45FF-AED4-292A1EF91DF4}" type="presParOf" srcId="{BE02E2A3-2D85-432B-AAFE-E7ACF616752A}" destId="{A47474A5-747D-4BAD-912E-35B18B1D881B}" srcOrd="1" destOrd="0" presId="urn:microsoft.com/office/officeart/2005/8/layout/list1"/>
    <dgm:cxn modelId="{35107DAE-E29F-4987-BF98-1E241F3C64FD}" type="presParOf" srcId="{BE02E2A3-2D85-432B-AAFE-E7ACF616752A}" destId="{939C77C9-5898-46A4-9D44-16FCEDE79FD0}" srcOrd="2" destOrd="0" presId="urn:microsoft.com/office/officeart/2005/8/layout/list1"/>
    <dgm:cxn modelId="{7A79D045-E036-4A26-B265-0A6C5BB73E71}" type="presParOf" srcId="{BE02E2A3-2D85-432B-AAFE-E7ACF616752A}" destId="{3FE9A4C7-1BBD-4A10-A7F5-BE6CF2F56986}" srcOrd="3" destOrd="0" presId="urn:microsoft.com/office/officeart/2005/8/layout/list1"/>
    <dgm:cxn modelId="{896E36B8-EC19-4E67-A64C-D8A272CDE27E}" type="presParOf" srcId="{BE02E2A3-2D85-432B-AAFE-E7ACF616752A}" destId="{9D067966-97F3-47A9-BBCA-EBAC586472C0}" srcOrd="4" destOrd="0" presId="urn:microsoft.com/office/officeart/2005/8/layout/list1"/>
    <dgm:cxn modelId="{5ED8F59D-52C9-46D4-9C73-7C41B8CDC215}" type="presParOf" srcId="{9D067966-97F3-47A9-BBCA-EBAC586472C0}" destId="{B5C89891-04C3-4E4A-B658-5563E00A7F2B}" srcOrd="0" destOrd="0" presId="urn:microsoft.com/office/officeart/2005/8/layout/list1"/>
    <dgm:cxn modelId="{D4AD0C92-B0FF-4CB9-A51C-1FA14650695D}" type="presParOf" srcId="{9D067966-97F3-47A9-BBCA-EBAC586472C0}" destId="{CCD4D2B6-8C9D-4846-B886-30484B3B0EDF}" srcOrd="1" destOrd="0" presId="urn:microsoft.com/office/officeart/2005/8/layout/list1"/>
    <dgm:cxn modelId="{665C9A2E-BC4D-4403-9A98-0A4C3B33F560}" type="presParOf" srcId="{BE02E2A3-2D85-432B-AAFE-E7ACF616752A}" destId="{6B82C0DC-5D43-428E-B08D-1EE8FC077EC8}" srcOrd="5" destOrd="0" presId="urn:microsoft.com/office/officeart/2005/8/layout/list1"/>
    <dgm:cxn modelId="{86002DD5-0949-471F-A758-A99A358AA4FA}" type="presParOf" srcId="{BE02E2A3-2D85-432B-AAFE-E7ACF616752A}" destId="{415C2D99-3A25-4FB4-8C8A-C9CB571DFA7D}" srcOrd="6" destOrd="0" presId="urn:microsoft.com/office/officeart/2005/8/layout/list1"/>
    <dgm:cxn modelId="{04F1C66B-63C8-4BE5-BBA4-DCF8FAF08325}" type="presParOf" srcId="{BE02E2A3-2D85-432B-AAFE-E7ACF616752A}" destId="{82EF034E-989B-4645-A6C3-FCD4BF397AA1}" srcOrd="7" destOrd="0" presId="urn:microsoft.com/office/officeart/2005/8/layout/list1"/>
    <dgm:cxn modelId="{77F902FE-4763-488F-B740-2A56B51021CA}" type="presParOf" srcId="{BE02E2A3-2D85-432B-AAFE-E7ACF616752A}" destId="{38C4F5E3-EB02-4D6E-8622-FD7BB6D70B3C}" srcOrd="8" destOrd="0" presId="urn:microsoft.com/office/officeart/2005/8/layout/list1"/>
    <dgm:cxn modelId="{91099EF9-DC41-47B8-8CE7-7220B5310E80}" type="presParOf" srcId="{38C4F5E3-EB02-4D6E-8622-FD7BB6D70B3C}" destId="{E4329602-0A93-402B-BA22-75018FA7691B}" srcOrd="0" destOrd="0" presId="urn:microsoft.com/office/officeart/2005/8/layout/list1"/>
    <dgm:cxn modelId="{2348B167-58CC-46DD-995C-3B6C6DBC5171}" type="presParOf" srcId="{38C4F5E3-EB02-4D6E-8622-FD7BB6D70B3C}" destId="{B53FA66F-C799-46CD-A637-68BB3DB77255}" srcOrd="1" destOrd="0" presId="urn:microsoft.com/office/officeart/2005/8/layout/list1"/>
    <dgm:cxn modelId="{004930F9-2A09-48DD-A8C3-37965079A4AF}" type="presParOf" srcId="{BE02E2A3-2D85-432B-AAFE-E7ACF616752A}" destId="{E24FE21E-82CC-4C9E-B195-97BA417329EC}" srcOrd="9" destOrd="0" presId="urn:microsoft.com/office/officeart/2005/8/layout/list1"/>
    <dgm:cxn modelId="{47446CD5-9D65-44C2-B2FB-F4F18D29004D}" type="presParOf" srcId="{BE02E2A3-2D85-432B-AAFE-E7ACF616752A}" destId="{CD3CB8BB-1D55-47C5-9FCF-2819C5C29BE4}" srcOrd="10" destOrd="0" presId="urn:microsoft.com/office/officeart/2005/8/layout/list1"/>
    <dgm:cxn modelId="{4569EEE2-C5CD-4A38-BEB5-4742C9A8AE66}" type="presParOf" srcId="{BE02E2A3-2D85-432B-AAFE-E7ACF616752A}" destId="{5479C681-6FC4-4E29-8F68-31E1F5F61631}" srcOrd="11" destOrd="0" presId="urn:microsoft.com/office/officeart/2005/8/layout/list1"/>
    <dgm:cxn modelId="{785612D8-B867-46C0-92AC-A9E767F4CB19}" type="presParOf" srcId="{BE02E2A3-2D85-432B-AAFE-E7ACF616752A}" destId="{87C43D5F-FA3E-4F7F-8199-0BCA710E36FC}" srcOrd="12" destOrd="0" presId="urn:microsoft.com/office/officeart/2005/8/layout/list1"/>
    <dgm:cxn modelId="{480CA861-219F-46D4-98CF-9AD8B1EE9E36}" type="presParOf" srcId="{87C43D5F-FA3E-4F7F-8199-0BCA710E36FC}" destId="{749A4935-93D2-46F6-9740-413B26325CB1}" srcOrd="0" destOrd="0" presId="urn:microsoft.com/office/officeart/2005/8/layout/list1"/>
    <dgm:cxn modelId="{EEAC4829-3369-4780-B541-E6AEBBE92FB6}" type="presParOf" srcId="{87C43D5F-FA3E-4F7F-8199-0BCA710E36FC}" destId="{294DC2E0-A688-4536-9A59-AB52F1AB0293}" srcOrd="1" destOrd="0" presId="urn:microsoft.com/office/officeart/2005/8/layout/list1"/>
    <dgm:cxn modelId="{C62F258B-2B7D-4D39-9ACD-62BCC085690E}" type="presParOf" srcId="{BE02E2A3-2D85-432B-AAFE-E7ACF616752A}" destId="{AFDB648B-87B6-4738-9AB7-45F789135861}" srcOrd="13" destOrd="0" presId="urn:microsoft.com/office/officeart/2005/8/layout/list1"/>
    <dgm:cxn modelId="{A3ADC214-1058-4EDA-95B4-33B07F03C2A2}" type="presParOf" srcId="{BE02E2A3-2D85-432B-AAFE-E7ACF616752A}" destId="{C8532E33-9F43-496E-9437-E68AA42EB980}" srcOrd="14" destOrd="0" presId="urn:microsoft.com/office/officeart/2005/8/layout/list1"/>
    <dgm:cxn modelId="{B4006A95-5B19-40B9-8469-128D9C10042D}" type="presParOf" srcId="{BE02E2A3-2D85-432B-AAFE-E7ACF616752A}" destId="{10CE9520-6101-482D-85F5-EB4D6F091765}" srcOrd="15" destOrd="0" presId="urn:microsoft.com/office/officeart/2005/8/layout/list1"/>
    <dgm:cxn modelId="{B5397D1C-A252-4EE4-BDCF-0B30E584DB41}" type="presParOf" srcId="{BE02E2A3-2D85-432B-AAFE-E7ACF616752A}" destId="{01A5A04B-2410-46B8-8E9E-06A77F2F1A72}" srcOrd="16" destOrd="0" presId="urn:microsoft.com/office/officeart/2005/8/layout/list1"/>
    <dgm:cxn modelId="{AEE358A7-FA35-4545-ADB8-88987265770D}" type="presParOf" srcId="{01A5A04B-2410-46B8-8E9E-06A77F2F1A72}" destId="{65BE6B8B-6B7E-4E1D-9308-D3BB6009B447}" srcOrd="0" destOrd="0" presId="urn:microsoft.com/office/officeart/2005/8/layout/list1"/>
    <dgm:cxn modelId="{0855C2C8-DEF3-432F-8651-D1F14EFD36CD}" type="presParOf" srcId="{01A5A04B-2410-46B8-8E9E-06A77F2F1A72}" destId="{8440FC37-C191-4370-B14B-087795B8F3CB}" srcOrd="1" destOrd="0" presId="urn:microsoft.com/office/officeart/2005/8/layout/list1"/>
    <dgm:cxn modelId="{1A6D8541-B19F-4C3D-A1CE-F89EFF12BEB9}" type="presParOf" srcId="{BE02E2A3-2D85-432B-AAFE-E7ACF616752A}" destId="{B545E10E-94AE-45D6-989E-E40C5859AC0B}" srcOrd="17" destOrd="0" presId="urn:microsoft.com/office/officeart/2005/8/layout/list1"/>
    <dgm:cxn modelId="{410A83D6-E820-4C55-9A99-68DC975D2295}" type="presParOf" srcId="{BE02E2A3-2D85-432B-AAFE-E7ACF616752A}" destId="{31263CC3-493B-4105-A54D-0CDD7BB9C8DA}" srcOrd="18" destOrd="0" presId="urn:microsoft.com/office/officeart/2005/8/layout/list1"/>
    <dgm:cxn modelId="{402556F0-72C4-4360-BE53-9906CC41D10F}" type="presParOf" srcId="{BE02E2A3-2D85-432B-AAFE-E7ACF616752A}" destId="{4B631116-CB47-4694-BB50-550815EB0332}" srcOrd="19" destOrd="0" presId="urn:microsoft.com/office/officeart/2005/8/layout/list1"/>
    <dgm:cxn modelId="{B2113B29-F117-4290-A019-BF9C59D04380}" type="presParOf" srcId="{BE02E2A3-2D85-432B-AAFE-E7ACF616752A}" destId="{18761BB5-D1DE-45CF-ACB7-7EDF8C70A779}" srcOrd="20" destOrd="0" presId="urn:microsoft.com/office/officeart/2005/8/layout/list1"/>
    <dgm:cxn modelId="{5E8FC2F6-9164-4910-A5EE-79B931242E46}" type="presParOf" srcId="{18761BB5-D1DE-45CF-ACB7-7EDF8C70A779}" destId="{62F7045A-9F7E-4B62-AE28-D1FA58E7814D}" srcOrd="0" destOrd="0" presId="urn:microsoft.com/office/officeart/2005/8/layout/list1"/>
    <dgm:cxn modelId="{04B5295D-0836-4271-9A79-ADA57448CD95}" type="presParOf" srcId="{18761BB5-D1DE-45CF-ACB7-7EDF8C70A779}" destId="{A7F937F0-91D2-463F-8AB8-178B3E557AF4}" srcOrd="1" destOrd="0" presId="urn:microsoft.com/office/officeart/2005/8/layout/list1"/>
    <dgm:cxn modelId="{E0C20AD2-67D7-444A-ADFE-E3D5C9EA2EB9}" type="presParOf" srcId="{BE02E2A3-2D85-432B-AAFE-E7ACF616752A}" destId="{E343704F-5DFE-41D6-A201-4C4DC81DD113}" srcOrd="21" destOrd="0" presId="urn:microsoft.com/office/officeart/2005/8/layout/list1"/>
    <dgm:cxn modelId="{30C6F315-2945-401F-8773-4F0FCF313989}" type="presParOf" srcId="{BE02E2A3-2D85-432B-AAFE-E7ACF616752A}" destId="{3A97CD83-BC39-4794-A4EA-842334B34A8E}" srcOrd="22" destOrd="0" presId="urn:microsoft.com/office/officeart/2005/8/layout/list1"/>
    <dgm:cxn modelId="{4F211348-4145-4BE6-9847-994C10A415B0}" type="presParOf" srcId="{BE02E2A3-2D85-432B-AAFE-E7ACF616752A}" destId="{C155B49B-1AD6-4BFE-9B54-AF5DBFF0964A}" srcOrd="23" destOrd="0" presId="urn:microsoft.com/office/officeart/2005/8/layout/list1"/>
    <dgm:cxn modelId="{52910C7B-1C29-4B9C-B0A7-D01E865080FD}" type="presParOf" srcId="{BE02E2A3-2D85-432B-AAFE-E7ACF616752A}" destId="{C1240D9F-AF28-4094-8D57-D5FE36843476}" srcOrd="24" destOrd="0" presId="urn:microsoft.com/office/officeart/2005/8/layout/list1"/>
    <dgm:cxn modelId="{427F6541-AAA1-4D10-9E34-EBC1468CD515}" type="presParOf" srcId="{C1240D9F-AF28-4094-8D57-D5FE36843476}" destId="{9DA338A6-B43B-4AAF-90AB-107BA88B8FD2}" srcOrd="0" destOrd="0" presId="urn:microsoft.com/office/officeart/2005/8/layout/list1"/>
    <dgm:cxn modelId="{8473D6B7-F948-4D9E-B00D-E3F92E6EDAE6}" type="presParOf" srcId="{C1240D9F-AF28-4094-8D57-D5FE36843476}" destId="{63954881-FBAA-48A9-A4CB-D4F250240C11}" srcOrd="1" destOrd="0" presId="urn:microsoft.com/office/officeart/2005/8/layout/list1"/>
    <dgm:cxn modelId="{70083DA6-D91A-46F8-8C9E-437B8C7BCD1E}" type="presParOf" srcId="{BE02E2A3-2D85-432B-AAFE-E7ACF616752A}" destId="{25779603-AD08-4026-BE68-880E0BF64B11}" srcOrd="25" destOrd="0" presId="urn:microsoft.com/office/officeart/2005/8/layout/list1"/>
    <dgm:cxn modelId="{51EA6407-0768-4778-BF1A-1E7F84487C86}" type="presParOf" srcId="{BE02E2A3-2D85-432B-AAFE-E7ACF616752A}" destId="{02622B84-E266-4123-AA70-1BA300882DF0}" srcOrd="26" destOrd="0" presId="urn:microsoft.com/office/officeart/2005/8/layout/list1"/>
    <dgm:cxn modelId="{B1FEA366-2ECC-40F8-8FF2-8423646D9E90}" type="presParOf" srcId="{BE02E2A3-2D85-432B-AAFE-E7ACF616752A}" destId="{C600CB16-43AF-43A7-9399-07B2EDFD2C9B}" srcOrd="27" destOrd="0" presId="urn:microsoft.com/office/officeart/2005/8/layout/list1"/>
    <dgm:cxn modelId="{DFDC0264-EB0A-4395-8FDF-66C62172D3F6}" type="presParOf" srcId="{BE02E2A3-2D85-432B-AAFE-E7ACF616752A}" destId="{DF54097F-4C47-47A7-97B4-F6721328F1E9}" srcOrd="28" destOrd="0" presId="urn:microsoft.com/office/officeart/2005/8/layout/list1"/>
    <dgm:cxn modelId="{2E1C88B8-5E46-4591-B5C6-BF244E9CEC95}" type="presParOf" srcId="{DF54097F-4C47-47A7-97B4-F6721328F1E9}" destId="{9080390E-2F38-45D8-99A0-54A30A66E193}" srcOrd="0" destOrd="0" presId="urn:microsoft.com/office/officeart/2005/8/layout/list1"/>
    <dgm:cxn modelId="{99B4671F-F995-489F-88B5-19C74F020E58}" type="presParOf" srcId="{DF54097F-4C47-47A7-97B4-F6721328F1E9}" destId="{C400E446-9219-4199-956C-4A9787A1B940}" srcOrd="1" destOrd="0" presId="urn:microsoft.com/office/officeart/2005/8/layout/list1"/>
    <dgm:cxn modelId="{ECD8ECCB-A503-4FF7-804F-2B1049455E30}" type="presParOf" srcId="{BE02E2A3-2D85-432B-AAFE-E7ACF616752A}" destId="{33D7223B-650E-4D38-9673-DA6923FFCA07}" srcOrd="29" destOrd="0" presId="urn:microsoft.com/office/officeart/2005/8/layout/list1"/>
    <dgm:cxn modelId="{B50D4E0D-3657-46AE-9A1D-0692AABEF9A0}" type="presParOf" srcId="{BE02E2A3-2D85-432B-AAFE-E7ACF616752A}" destId="{F32653CB-3C89-4357-BBE2-F373A43F0A09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3CDECC-A865-41C8-A289-A7A580F44B8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2020-D297-49CB-B7A7-2D5E819E22DB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1ـ اعتقاد به مباني و</a:t>
          </a:r>
          <a:r>
            <a:rPr lang="en-US" sz="2400" dirty="0" smtClean="0">
              <a:cs typeface="B Titr" panose="00000700000000000000" pitchFamily="2" charset="-78"/>
            </a:rPr>
            <a:t/>
          </a:r>
          <a:br>
            <a:rPr lang="en-US" sz="2400" dirty="0" smtClean="0">
              <a:cs typeface="B Titr" panose="00000700000000000000" pitchFamily="2" charset="-78"/>
            </a:rPr>
          </a:br>
          <a:r>
            <a:rPr lang="fa-IR" sz="2400" dirty="0" smtClean="0">
              <a:cs typeface="B Titr" panose="00000700000000000000" pitchFamily="2" charset="-78"/>
            </a:rPr>
            <a:t> ارزشهاي اساسي انقلاب </a:t>
          </a:r>
          <a:endParaRPr lang="en-US" sz="2400" dirty="0">
            <a:cs typeface="B Titr" panose="00000700000000000000" pitchFamily="2" charset="-78"/>
          </a:endParaRPr>
        </a:p>
      </dgm:t>
    </dgm:pt>
    <dgm:pt modelId="{5F65FE69-4424-4854-B6D4-14F25EEF7851}" type="par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E7B96452-3539-4606-B9B1-5382D7D63D48}" type="sib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9AFD709-8712-4A72-8B24-18856C18A199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پايبندي به اسلام ناب در مقابل</a:t>
          </a:r>
          <a:r>
            <a:rPr lang="en-US" sz="2200" dirty="0" smtClean="0">
              <a:cs typeface="B Titr" panose="00000700000000000000" pitchFamily="2" charset="-78"/>
            </a:rPr>
            <a:t/>
          </a:r>
          <a:br>
            <a:rPr lang="en-US" sz="2200" dirty="0" smtClean="0">
              <a:cs typeface="B Titr" panose="00000700000000000000" pitchFamily="2" charset="-78"/>
            </a:rPr>
          </a:br>
          <a:r>
            <a:rPr lang="fa-IR" sz="2200" dirty="0" smtClean="0">
              <a:cs typeface="B Titr" panose="00000700000000000000" pitchFamily="2" charset="-78"/>
            </a:rPr>
            <a:t> اسلام آمريکايي</a:t>
          </a:r>
          <a:endParaRPr lang="en-US" sz="2200" dirty="0">
            <a:cs typeface="B Titr" panose="00000700000000000000" pitchFamily="2" charset="-78"/>
          </a:endParaRPr>
        </a:p>
      </dgm:t>
    </dgm:pt>
    <dgm:pt modelId="{449DE760-9C43-4676-9777-7B2D5C0592EA}" type="parTrans" cxnId="{14C4D1F2-1E7A-4B12-97E8-5AE598FE63D5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C2FB9139-B9E5-4ED3-97F7-B07680768DAD}" type="sibTrans" cxnId="{14C4D1F2-1E7A-4B12-97E8-5AE598FE63D5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BC691D56-B04D-4975-8668-07CBE0CA11B2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حمايت از محرومان</a:t>
          </a:r>
          <a:endParaRPr lang="en-US" sz="2200" dirty="0">
            <a:cs typeface="B Titr" panose="00000700000000000000" pitchFamily="2" charset="-78"/>
          </a:endParaRPr>
        </a:p>
      </dgm:t>
    </dgm:pt>
    <dgm:pt modelId="{75B0FC3C-9C2C-4F93-96E6-BCB5FA6B5A58}" type="parTrans" cxnId="{F2208EBC-A725-441E-85B2-5091D88D746F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1541D8D1-F98C-43E3-A783-F35DFBC7D7A0}" type="sibTrans" cxnId="{F2208EBC-A725-441E-85B2-5091D88D746F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B4515F8-8B34-4F58-84F5-5C20A4829B5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اعتقاد به محور بودن مردم</a:t>
          </a:r>
          <a:endParaRPr lang="en-US" sz="2200" dirty="0">
            <a:cs typeface="B Titr" panose="00000700000000000000" pitchFamily="2" charset="-78"/>
          </a:endParaRPr>
        </a:p>
      </dgm:t>
    </dgm:pt>
    <dgm:pt modelId="{70679868-8E93-46CD-8151-13D9015731E3}" type="parTrans" cxnId="{C94BE538-4EC4-4F27-BFFE-8471CC7C3014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F5D5B49A-9805-4AFD-9EB6-725CB03B0EDF}" type="sibTrans" cxnId="{C94BE538-4EC4-4F27-BFFE-8471CC7C3014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60B1A9D-F49B-4C20-BAED-E3DEBECCDC6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اعتقاد به پيشرفت و تحول</a:t>
          </a:r>
          <a:endParaRPr lang="en-US" sz="2200" dirty="0">
            <a:cs typeface="B Titr" panose="00000700000000000000" pitchFamily="2" charset="-78"/>
          </a:endParaRPr>
        </a:p>
      </dgm:t>
    </dgm:pt>
    <dgm:pt modelId="{D2169A2F-CFD0-4D26-9A9E-011764B47DA6}" type="parTrans" cxnId="{63ED6734-CA8B-4BED-80AF-4D3CA1A06481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BC1BC35C-AA9F-465C-9BD5-2D8BFE01277E}" type="sibTrans" cxnId="{63ED6734-CA8B-4BED-80AF-4D3CA1A06481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082617E9-39CB-46D5-9CBD-3F040D0F5B9F}" type="pres">
      <dgm:prSet presAssocID="{BC3CDECC-A865-41C8-A289-A7A580F44B8F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11F64-9B21-4D0D-8DEF-D5BF85A0BA63}" type="pres">
      <dgm:prSet presAssocID="{D5752020-D297-49CB-B7A7-2D5E819E22DB}" presName="root1" presStyleCnt="0"/>
      <dgm:spPr/>
    </dgm:pt>
    <dgm:pt modelId="{996D0166-2B1E-4EF4-9A31-E43113BF1D17}" type="pres">
      <dgm:prSet presAssocID="{D5752020-D297-49CB-B7A7-2D5E819E22DB}" presName="LevelOneTextNode" presStyleLbl="node0" presStyleIdx="0" presStyleCnt="1" custScaleX="212823" custScaleY="1541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3C067E-0B59-499A-B769-3120222ED92B}" type="pres">
      <dgm:prSet presAssocID="{D5752020-D297-49CB-B7A7-2D5E819E22DB}" presName="level2hierChild" presStyleCnt="0"/>
      <dgm:spPr/>
    </dgm:pt>
    <dgm:pt modelId="{D073344F-7BB5-44BB-81A7-444C29B3B185}" type="pres">
      <dgm:prSet presAssocID="{449DE760-9C43-4676-9777-7B2D5C0592E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97835A37-07BE-4101-A077-D21A359918FB}" type="pres">
      <dgm:prSet presAssocID="{449DE760-9C43-4676-9777-7B2D5C0592E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569C823-3157-4E68-9994-59561DE0970C}" type="pres">
      <dgm:prSet presAssocID="{C9AFD709-8712-4A72-8B24-18856C18A199}" presName="root2" presStyleCnt="0"/>
      <dgm:spPr/>
    </dgm:pt>
    <dgm:pt modelId="{C557C35A-0ACA-402A-A1AB-99785588CDF5}" type="pres">
      <dgm:prSet presAssocID="{C9AFD709-8712-4A72-8B24-18856C18A199}" presName="LevelTwoTextNode" presStyleLbl="node2" presStyleIdx="0" presStyleCnt="4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B2508C-39A5-4DE2-9FE8-872FE7E39DBC}" type="pres">
      <dgm:prSet presAssocID="{C9AFD709-8712-4A72-8B24-18856C18A199}" presName="level3hierChild" presStyleCnt="0"/>
      <dgm:spPr/>
    </dgm:pt>
    <dgm:pt modelId="{0EE2173E-285C-4D8F-89B8-AFA40D2D6474}" type="pres">
      <dgm:prSet presAssocID="{70679868-8E93-46CD-8151-13D9015731E3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CDAD96E0-80D4-4A93-A6FF-97304D7D822A}" type="pres">
      <dgm:prSet presAssocID="{70679868-8E93-46CD-8151-13D9015731E3}" presName="connTx" presStyleLbl="parChTrans1D2" presStyleIdx="1" presStyleCnt="4"/>
      <dgm:spPr/>
      <dgm:t>
        <a:bodyPr/>
        <a:lstStyle/>
        <a:p>
          <a:endParaRPr lang="en-US"/>
        </a:p>
      </dgm:t>
    </dgm:pt>
    <dgm:pt modelId="{E2737781-7EFB-4338-A5D7-30276CB5D7F3}" type="pres">
      <dgm:prSet presAssocID="{CB4515F8-8B34-4F58-84F5-5C20A4829B5D}" presName="root2" presStyleCnt="0"/>
      <dgm:spPr/>
    </dgm:pt>
    <dgm:pt modelId="{9FA83C92-32B2-41B4-91EF-C7B0C34E1F52}" type="pres">
      <dgm:prSet presAssocID="{CB4515F8-8B34-4F58-84F5-5C20A4829B5D}" presName="LevelTwoTextNode" presStyleLbl="node2" presStyleIdx="1" presStyleCnt="4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22FA9-15BF-4E2B-95E7-163A2BF6FAAE}" type="pres">
      <dgm:prSet presAssocID="{CB4515F8-8B34-4F58-84F5-5C20A4829B5D}" presName="level3hierChild" presStyleCnt="0"/>
      <dgm:spPr/>
    </dgm:pt>
    <dgm:pt modelId="{9F0DA95A-B21E-4CC3-AF8B-5129DAA28F85}" type="pres">
      <dgm:prSet presAssocID="{D2169A2F-CFD0-4D26-9A9E-011764B47DA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CCF6E191-B956-4023-998E-EEB2E3C597D6}" type="pres">
      <dgm:prSet presAssocID="{D2169A2F-CFD0-4D26-9A9E-011764B47DA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38A35F29-FE63-45D6-9565-6A702E4B01FA}" type="pres">
      <dgm:prSet presAssocID="{C60B1A9D-F49B-4C20-BAED-E3DEBECCDC6A}" presName="root2" presStyleCnt="0"/>
      <dgm:spPr/>
    </dgm:pt>
    <dgm:pt modelId="{3060330F-82E6-4B92-A8AB-EDCA44043D05}" type="pres">
      <dgm:prSet presAssocID="{C60B1A9D-F49B-4C20-BAED-E3DEBECCDC6A}" presName="LevelTwoTextNode" presStyleLbl="node2" presStyleIdx="2" presStyleCnt="4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0B16A5-60B9-4498-BF67-8AEF431D61E5}" type="pres">
      <dgm:prSet presAssocID="{C60B1A9D-F49B-4C20-BAED-E3DEBECCDC6A}" presName="level3hierChild" presStyleCnt="0"/>
      <dgm:spPr/>
    </dgm:pt>
    <dgm:pt modelId="{86D417BA-BA31-4294-A914-196952D1A2BE}" type="pres">
      <dgm:prSet presAssocID="{75B0FC3C-9C2C-4F93-96E6-BCB5FA6B5A58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56354C06-A9B5-44C2-A1F8-9B3371D1EEB4}" type="pres">
      <dgm:prSet presAssocID="{75B0FC3C-9C2C-4F93-96E6-BCB5FA6B5A58}" presName="connTx" presStyleLbl="parChTrans1D2" presStyleIdx="3" presStyleCnt="4"/>
      <dgm:spPr/>
      <dgm:t>
        <a:bodyPr/>
        <a:lstStyle/>
        <a:p>
          <a:endParaRPr lang="en-US"/>
        </a:p>
      </dgm:t>
    </dgm:pt>
    <dgm:pt modelId="{7730EBE2-38E8-4F27-8029-A5ECD1560EE8}" type="pres">
      <dgm:prSet presAssocID="{BC691D56-B04D-4975-8668-07CBE0CA11B2}" presName="root2" presStyleCnt="0"/>
      <dgm:spPr/>
    </dgm:pt>
    <dgm:pt modelId="{BA4B4BB8-FB88-43B4-B7D5-8DAAEA324C8A}" type="pres">
      <dgm:prSet presAssocID="{BC691D56-B04D-4975-8668-07CBE0CA11B2}" presName="LevelTwoTextNode" presStyleLbl="node2" presStyleIdx="3" presStyleCnt="4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85F03F-11E4-44F5-AF92-98CAC61CB48C}" type="pres">
      <dgm:prSet presAssocID="{BC691D56-B04D-4975-8668-07CBE0CA11B2}" presName="level3hierChild" presStyleCnt="0"/>
      <dgm:spPr/>
    </dgm:pt>
  </dgm:ptLst>
  <dgm:cxnLst>
    <dgm:cxn modelId="{63ED6734-CA8B-4BED-80AF-4D3CA1A06481}" srcId="{D5752020-D297-49CB-B7A7-2D5E819E22DB}" destId="{C60B1A9D-F49B-4C20-BAED-E3DEBECCDC6A}" srcOrd="2" destOrd="0" parTransId="{D2169A2F-CFD0-4D26-9A9E-011764B47DA6}" sibTransId="{BC1BC35C-AA9F-465C-9BD5-2D8BFE01277E}"/>
    <dgm:cxn modelId="{432798C6-9326-42D7-B6B2-76545B759EF7}" type="presOf" srcId="{D2169A2F-CFD0-4D26-9A9E-011764B47DA6}" destId="{CCF6E191-B956-4023-998E-EEB2E3C597D6}" srcOrd="1" destOrd="0" presId="urn:microsoft.com/office/officeart/2005/8/layout/hierarchy2"/>
    <dgm:cxn modelId="{B613EB22-FEA9-4FE9-B2ED-70AFA0054F1C}" type="presOf" srcId="{449DE760-9C43-4676-9777-7B2D5C0592EA}" destId="{D073344F-7BB5-44BB-81A7-444C29B3B185}" srcOrd="0" destOrd="0" presId="urn:microsoft.com/office/officeart/2005/8/layout/hierarchy2"/>
    <dgm:cxn modelId="{5091C6CF-D288-420A-B8BC-5F172A1C0080}" type="presOf" srcId="{C60B1A9D-F49B-4C20-BAED-E3DEBECCDC6A}" destId="{3060330F-82E6-4B92-A8AB-EDCA44043D05}" srcOrd="0" destOrd="0" presId="urn:microsoft.com/office/officeart/2005/8/layout/hierarchy2"/>
    <dgm:cxn modelId="{FE942AE3-F078-448A-9748-77C2B2204F6D}" srcId="{BC3CDECC-A865-41C8-A289-A7A580F44B8F}" destId="{D5752020-D297-49CB-B7A7-2D5E819E22DB}" srcOrd="0" destOrd="0" parTransId="{5F65FE69-4424-4854-B6D4-14F25EEF7851}" sibTransId="{E7B96452-3539-4606-B9B1-5382D7D63D48}"/>
    <dgm:cxn modelId="{42A367E5-CB2B-4F58-B1A8-C1CAE817BAA8}" type="presOf" srcId="{449DE760-9C43-4676-9777-7B2D5C0592EA}" destId="{97835A37-07BE-4101-A077-D21A359918FB}" srcOrd="1" destOrd="0" presId="urn:microsoft.com/office/officeart/2005/8/layout/hierarchy2"/>
    <dgm:cxn modelId="{D1345620-A0D4-406B-8B3B-19CDA4E91B05}" type="presOf" srcId="{CB4515F8-8B34-4F58-84F5-5C20A4829B5D}" destId="{9FA83C92-32B2-41B4-91EF-C7B0C34E1F52}" srcOrd="0" destOrd="0" presId="urn:microsoft.com/office/officeart/2005/8/layout/hierarchy2"/>
    <dgm:cxn modelId="{8F3662D8-05C5-4BCD-BAC9-D2DC4C116EDB}" type="presOf" srcId="{D2169A2F-CFD0-4D26-9A9E-011764B47DA6}" destId="{9F0DA95A-B21E-4CC3-AF8B-5129DAA28F85}" srcOrd="0" destOrd="0" presId="urn:microsoft.com/office/officeart/2005/8/layout/hierarchy2"/>
    <dgm:cxn modelId="{C6C1CB77-82E5-4CE8-B216-E6895D3E74A9}" type="presOf" srcId="{75B0FC3C-9C2C-4F93-96E6-BCB5FA6B5A58}" destId="{56354C06-A9B5-44C2-A1F8-9B3371D1EEB4}" srcOrd="1" destOrd="0" presId="urn:microsoft.com/office/officeart/2005/8/layout/hierarchy2"/>
    <dgm:cxn modelId="{14C4D1F2-1E7A-4B12-97E8-5AE598FE63D5}" srcId="{D5752020-D297-49CB-B7A7-2D5E819E22DB}" destId="{C9AFD709-8712-4A72-8B24-18856C18A199}" srcOrd="0" destOrd="0" parTransId="{449DE760-9C43-4676-9777-7B2D5C0592EA}" sibTransId="{C2FB9139-B9E5-4ED3-97F7-B07680768DAD}"/>
    <dgm:cxn modelId="{12BAAD13-AA3F-4E89-A3F5-D24ED2FA0725}" type="presOf" srcId="{70679868-8E93-46CD-8151-13D9015731E3}" destId="{CDAD96E0-80D4-4A93-A6FF-97304D7D822A}" srcOrd="1" destOrd="0" presId="urn:microsoft.com/office/officeart/2005/8/layout/hierarchy2"/>
    <dgm:cxn modelId="{F657C64D-6B1D-4991-8EB1-ED178C1B0044}" type="presOf" srcId="{C9AFD709-8712-4A72-8B24-18856C18A199}" destId="{C557C35A-0ACA-402A-A1AB-99785588CDF5}" srcOrd="0" destOrd="0" presId="urn:microsoft.com/office/officeart/2005/8/layout/hierarchy2"/>
    <dgm:cxn modelId="{F2208EBC-A725-441E-85B2-5091D88D746F}" srcId="{D5752020-D297-49CB-B7A7-2D5E819E22DB}" destId="{BC691D56-B04D-4975-8668-07CBE0CA11B2}" srcOrd="3" destOrd="0" parTransId="{75B0FC3C-9C2C-4F93-96E6-BCB5FA6B5A58}" sibTransId="{1541D8D1-F98C-43E3-A783-F35DFBC7D7A0}"/>
    <dgm:cxn modelId="{CCE15096-1F76-4C89-BE73-84D1F5C7FE91}" type="presOf" srcId="{70679868-8E93-46CD-8151-13D9015731E3}" destId="{0EE2173E-285C-4D8F-89B8-AFA40D2D6474}" srcOrd="0" destOrd="0" presId="urn:microsoft.com/office/officeart/2005/8/layout/hierarchy2"/>
    <dgm:cxn modelId="{DA97EAFE-B55D-4F13-8F4A-415973B0E9B0}" type="presOf" srcId="{75B0FC3C-9C2C-4F93-96E6-BCB5FA6B5A58}" destId="{86D417BA-BA31-4294-A914-196952D1A2BE}" srcOrd="0" destOrd="0" presId="urn:microsoft.com/office/officeart/2005/8/layout/hierarchy2"/>
    <dgm:cxn modelId="{87DAB7F5-4F35-429D-A0F5-5C1F53082671}" type="presOf" srcId="{BC691D56-B04D-4975-8668-07CBE0CA11B2}" destId="{BA4B4BB8-FB88-43B4-B7D5-8DAAEA324C8A}" srcOrd="0" destOrd="0" presId="urn:microsoft.com/office/officeart/2005/8/layout/hierarchy2"/>
    <dgm:cxn modelId="{C94BE538-4EC4-4F27-BFFE-8471CC7C3014}" srcId="{D5752020-D297-49CB-B7A7-2D5E819E22DB}" destId="{CB4515F8-8B34-4F58-84F5-5C20A4829B5D}" srcOrd="1" destOrd="0" parTransId="{70679868-8E93-46CD-8151-13D9015731E3}" sibTransId="{F5D5B49A-9805-4AFD-9EB6-725CB03B0EDF}"/>
    <dgm:cxn modelId="{A6293C9F-0D71-4468-9970-D68CE6B4944F}" type="presOf" srcId="{BC3CDECC-A865-41C8-A289-A7A580F44B8F}" destId="{082617E9-39CB-46D5-9CBD-3F040D0F5B9F}" srcOrd="0" destOrd="0" presId="urn:microsoft.com/office/officeart/2005/8/layout/hierarchy2"/>
    <dgm:cxn modelId="{CCAA2224-B992-4BA4-900D-4C87AE7B9B05}" type="presOf" srcId="{D5752020-D297-49CB-B7A7-2D5E819E22DB}" destId="{996D0166-2B1E-4EF4-9A31-E43113BF1D17}" srcOrd="0" destOrd="0" presId="urn:microsoft.com/office/officeart/2005/8/layout/hierarchy2"/>
    <dgm:cxn modelId="{05ACC437-1829-4580-957A-F2EFDD3A9164}" type="presParOf" srcId="{082617E9-39CB-46D5-9CBD-3F040D0F5B9F}" destId="{3D211F64-9B21-4D0D-8DEF-D5BF85A0BA63}" srcOrd="0" destOrd="0" presId="urn:microsoft.com/office/officeart/2005/8/layout/hierarchy2"/>
    <dgm:cxn modelId="{66616F4C-76B3-4333-BEBE-493A9C1F5F18}" type="presParOf" srcId="{3D211F64-9B21-4D0D-8DEF-D5BF85A0BA63}" destId="{996D0166-2B1E-4EF4-9A31-E43113BF1D17}" srcOrd="0" destOrd="0" presId="urn:microsoft.com/office/officeart/2005/8/layout/hierarchy2"/>
    <dgm:cxn modelId="{D72F580D-1FA0-4F27-A909-7ECA9EB5EF60}" type="presParOf" srcId="{3D211F64-9B21-4D0D-8DEF-D5BF85A0BA63}" destId="{823C067E-0B59-499A-B769-3120222ED92B}" srcOrd="1" destOrd="0" presId="urn:microsoft.com/office/officeart/2005/8/layout/hierarchy2"/>
    <dgm:cxn modelId="{8F14F12D-6E2A-4F89-A848-5CAD81A6A57E}" type="presParOf" srcId="{823C067E-0B59-499A-B769-3120222ED92B}" destId="{D073344F-7BB5-44BB-81A7-444C29B3B185}" srcOrd="0" destOrd="0" presId="urn:microsoft.com/office/officeart/2005/8/layout/hierarchy2"/>
    <dgm:cxn modelId="{ABE43828-6875-4237-B23C-D5DE54C2EE62}" type="presParOf" srcId="{D073344F-7BB5-44BB-81A7-444C29B3B185}" destId="{97835A37-07BE-4101-A077-D21A359918FB}" srcOrd="0" destOrd="0" presId="urn:microsoft.com/office/officeart/2005/8/layout/hierarchy2"/>
    <dgm:cxn modelId="{24FFD39A-96EF-488D-865A-C0B12B195531}" type="presParOf" srcId="{823C067E-0B59-499A-B769-3120222ED92B}" destId="{7569C823-3157-4E68-9994-59561DE0970C}" srcOrd="1" destOrd="0" presId="urn:microsoft.com/office/officeart/2005/8/layout/hierarchy2"/>
    <dgm:cxn modelId="{D117ED21-4D0C-4C26-9ADB-C9A936017A44}" type="presParOf" srcId="{7569C823-3157-4E68-9994-59561DE0970C}" destId="{C557C35A-0ACA-402A-A1AB-99785588CDF5}" srcOrd="0" destOrd="0" presId="urn:microsoft.com/office/officeart/2005/8/layout/hierarchy2"/>
    <dgm:cxn modelId="{E7E14F27-CF4D-4C61-B1FD-83C4538B500A}" type="presParOf" srcId="{7569C823-3157-4E68-9994-59561DE0970C}" destId="{72B2508C-39A5-4DE2-9FE8-872FE7E39DBC}" srcOrd="1" destOrd="0" presId="urn:microsoft.com/office/officeart/2005/8/layout/hierarchy2"/>
    <dgm:cxn modelId="{A23BAD1E-6440-4973-8A8A-3DC107D619C6}" type="presParOf" srcId="{823C067E-0B59-499A-B769-3120222ED92B}" destId="{0EE2173E-285C-4D8F-89B8-AFA40D2D6474}" srcOrd="2" destOrd="0" presId="urn:microsoft.com/office/officeart/2005/8/layout/hierarchy2"/>
    <dgm:cxn modelId="{4DD6BBD3-0E17-4DCD-BD28-943B228B4C8B}" type="presParOf" srcId="{0EE2173E-285C-4D8F-89B8-AFA40D2D6474}" destId="{CDAD96E0-80D4-4A93-A6FF-97304D7D822A}" srcOrd="0" destOrd="0" presId="urn:microsoft.com/office/officeart/2005/8/layout/hierarchy2"/>
    <dgm:cxn modelId="{E6A97F89-9C54-4E0A-A7AF-98E26123EA17}" type="presParOf" srcId="{823C067E-0B59-499A-B769-3120222ED92B}" destId="{E2737781-7EFB-4338-A5D7-30276CB5D7F3}" srcOrd="3" destOrd="0" presId="urn:microsoft.com/office/officeart/2005/8/layout/hierarchy2"/>
    <dgm:cxn modelId="{70E012FD-188E-4D77-9A61-237A7A3A7DBD}" type="presParOf" srcId="{E2737781-7EFB-4338-A5D7-30276CB5D7F3}" destId="{9FA83C92-32B2-41B4-91EF-C7B0C34E1F52}" srcOrd="0" destOrd="0" presId="urn:microsoft.com/office/officeart/2005/8/layout/hierarchy2"/>
    <dgm:cxn modelId="{3B84F498-C4EE-425B-AE81-6847663AD784}" type="presParOf" srcId="{E2737781-7EFB-4338-A5D7-30276CB5D7F3}" destId="{04C22FA9-15BF-4E2B-95E7-163A2BF6FAAE}" srcOrd="1" destOrd="0" presId="urn:microsoft.com/office/officeart/2005/8/layout/hierarchy2"/>
    <dgm:cxn modelId="{9F34A79B-4690-4DB1-8B52-3807A625A501}" type="presParOf" srcId="{823C067E-0B59-499A-B769-3120222ED92B}" destId="{9F0DA95A-B21E-4CC3-AF8B-5129DAA28F85}" srcOrd="4" destOrd="0" presId="urn:microsoft.com/office/officeart/2005/8/layout/hierarchy2"/>
    <dgm:cxn modelId="{E74976FA-F384-49B7-B058-8E0923FF1B9C}" type="presParOf" srcId="{9F0DA95A-B21E-4CC3-AF8B-5129DAA28F85}" destId="{CCF6E191-B956-4023-998E-EEB2E3C597D6}" srcOrd="0" destOrd="0" presId="urn:microsoft.com/office/officeart/2005/8/layout/hierarchy2"/>
    <dgm:cxn modelId="{B75C39AA-44A3-4FFE-97BE-0760FCA34893}" type="presParOf" srcId="{823C067E-0B59-499A-B769-3120222ED92B}" destId="{38A35F29-FE63-45D6-9565-6A702E4B01FA}" srcOrd="5" destOrd="0" presId="urn:microsoft.com/office/officeart/2005/8/layout/hierarchy2"/>
    <dgm:cxn modelId="{07D8E0A5-62D7-4EEF-A0FC-DC947A6D0556}" type="presParOf" srcId="{38A35F29-FE63-45D6-9565-6A702E4B01FA}" destId="{3060330F-82E6-4B92-A8AB-EDCA44043D05}" srcOrd="0" destOrd="0" presId="urn:microsoft.com/office/officeart/2005/8/layout/hierarchy2"/>
    <dgm:cxn modelId="{3F9DB483-D8D5-44BE-B83E-B70056BCD81A}" type="presParOf" srcId="{38A35F29-FE63-45D6-9565-6A702E4B01FA}" destId="{710B16A5-60B9-4498-BF67-8AEF431D61E5}" srcOrd="1" destOrd="0" presId="urn:microsoft.com/office/officeart/2005/8/layout/hierarchy2"/>
    <dgm:cxn modelId="{4E0FF80D-4BF8-42EA-B504-9D1B0D6791F2}" type="presParOf" srcId="{823C067E-0B59-499A-B769-3120222ED92B}" destId="{86D417BA-BA31-4294-A914-196952D1A2BE}" srcOrd="6" destOrd="0" presId="urn:microsoft.com/office/officeart/2005/8/layout/hierarchy2"/>
    <dgm:cxn modelId="{57BF47FE-7C61-4F8C-A4C9-A6B527D6D615}" type="presParOf" srcId="{86D417BA-BA31-4294-A914-196952D1A2BE}" destId="{56354C06-A9B5-44C2-A1F8-9B3371D1EEB4}" srcOrd="0" destOrd="0" presId="urn:microsoft.com/office/officeart/2005/8/layout/hierarchy2"/>
    <dgm:cxn modelId="{84C76718-7B6C-4D5D-806C-592787E623A8}" type="presParOf" srcId="{823C067E-0B59-499A-B769-3120222ED92B}" destId="{7730EBE2-38E8-4F27-8029-A5ECD1560EE8}" srcOrd="7" destOrd="0" presId="urn:microsoft.com/office/officeart/2005/8/layout/hierarchy2"/>
    <dgm:cxn modelId="{2A8C72E1-26B3-42AD-A76C-A692EAE46F22}" type="presParOf" srcId="{7730EBE2-38E8-4F27-8029-A5ECD1560EE8}" destId="{BA4B4BB8-FB88-43B4-B7D5-8DAAEA324C8A}" srcOrd="0" destOrd="0" presId="urn:microsoft.com/office/officeart/2005/8/layout/hierarchy2"/>
    <dgm:cxn modelId="{E4C0A5FB-8911-43E3-AE89-99EA7C96B197}" type="presParOf" srcId="{7730EBE2-38E8-4F27-8029-A5ECD1560EE8}" destId="{A185F03F-11E4-44F5-AF92-98CAC61CB48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3CDECC-A865-41C8-A289-A7A580F44B8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2020-D297-49CB-B7A7-2D5E819E22DB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2ـ هدف‌گيري آرمانهاي انقلاب و همّت بلند براي رسيدن به آنها</a:t>
          </a:r>
          <a:endParaRPr lang="en-US" sz="2400" dirty="0">
            <a:cs typeface="B Titr" panose="00000700000000000000" pitchFamily="2" charset="-78"/>
          </a:endParaRPr>
        </a:p>
      </dgm:t>
    </dgm:pt>
    <dgm:pt modelId="{5F65FE69-4424-4854-B6D4-14F25EEF7851}" type="par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E7B96452-3539-4606-B9B1-5382D7D63D48}" type="sib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9AFD709-8712-4A72-8B24-18856C18A199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آرمانگرایی واقع بینانه </a:t>
          </a:r>
          <a:endParaRPr lang="en-US" sz="2200" dirty="0">
            <a:cs typeface="B Titr" panose="00000700000000000000" pitchFamily="2" charset="-78"/>
          </a:endParaRPr>
        </a:p>
      </dgm:t>
    </dgm:pt>
    <dgm:pt modelId="{449DE760-9C43-4676-9777-7B2D5C0592EA}" type="parTrans" cxnId="{14C4D1F2-1E7A-4B12-97E8-5AE598FE63D5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C2FB9139-B9E5-4ED3-97F7-B07680768DAD}" type="sibTrans" cxnId="{14C4D1F2-1E7A-4B12-97E8-5AE598FE63D5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B4515F8-8B34-4F58-84F5-5C20A4829B5D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آرمانگرایی توأم با نتیجه و </a:t>
          </a:r>
          <a:r>
            <a:rPr lang="en-US" sz="2200" dirty="0" smtClean="0">
              <a:cs typeface="B Titr" panose="00000700000000000000" pitchFamily="2" charset="-78"/>
            </a:rPr>
            <a:t/>
          </a:r>
          <a:br>
            <a:rPr lang="en-US" sz="2200" dirty="0" smtClean="0">
              <a:cs typeface="B Titr" panose="00000700000000000000" pitchFamily="2" charset="-78"/>
            </a:rPr>
          </a:br>
          <a:r>
            <a:rPr lang="fa-IR" sz="2200" dirty="0" smtClean="0">
              <a:cs typeface="B Titr" panose="00000700000000000000" pitchFamily="2" charset="-78"/>
            </a:rPr>
            <a:t>مطالبه گری</a:t>
          </a:r>
          <a:endParaRPr lang="en-US" sz="2200" dirty="0">
            <a:cs typeface="B Titr" panose="00000700000000000000" pitchFamily="2" charset="-78"/>
          </a:endParaRPr>
        </a:p>
      </dgm:t>
    </dgm:pt>
    <dgm:pt modelId="{70679868-8E93-46CD-8151-13D9015731E3}" type="parTrans" cxnId="{C94BE538-4EC4-4F27-BFFE-8471CC7C3014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F5D5B49A-9805-4AFD-9EB6-725CB03B0EDF}" type="sibTrans" cxnId="{C94BE538-4EC4-4F27-BFFE-8471CC7C3014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60B1A9D-F49B-4C20-BAED-E3DEBECCDC6A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کار و تلاش مضاعف</a:t>
          </a:r>
          <a:endParaRPr lang="en-US" sz="2200" dirty="0">
            <a:cs typeface="B Titr" panose="00000700000000000000" pitchFamily="2" charset="-78"/>
          </a:endParaRPr>
        </a:p>
      </dgm:t>
    </dgm:pt>
    <dgm:pt modelId="{D2169A2F-CFD0-4D26-9A9E-011764B47DA6}" type="parTrans" cxnId="{63ED6734-CA8B-4BED-80AF-4D3CA1A06481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BC1BC35C-AA9F-465C-9BD5-2D8BFE01277E}" type="sibTrans" cxnId="{63ED6734-CA8B-4BED-80AF-4D3CA1A06481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082617E9-39CB-46D5-9CBD-3F040D0F5B9F}" type="pres">
      <dgm:prSet presAssocID="{BC3CDECC-A865-41C8-A289-A7A580F44B8F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11F64-9B21-4D0D-8DEF-D5BF85A0BA63}" type="pres">
      <dgm:prSet presAssocID="{D5752020-D297-49CB-B7A7-2D5E819E22DB}" presName="root1" presStyleCnt="0"/>
      <dgm:spPr/>
    </dgm:pt>
    <dgm:pt modelId="{996D0166-2B1E-4EF4-9A31-E43113BF1D17}" type="pres">
      <dgm:prSet presAssocID="{D5752020-D297-49CB-B7A7-2D5E819E22DB}" presName="LevelOneTextNode" presStyleLbl="node0" presStyleIdx="0" presStyleCnt="1" custScaleX="247659" custScaleY="1541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3C067E-0B59-499A-B769-3120222ED92B}" type="pres">
      <dgm:prSet presAssocID="{D5752020-D297-49CB-B7A7-2D5E819E22DB}" presName="level2hierChild" presStyleCnt="0"/>
      <dgm:spPr/>
    </dgm:pt>
    <dgm:pt modelId="{D073344F-7BB5-44BB-81A7-444C29B3B185}" type="pres">
      <dgm:prSet presAssocID="{449DE760-9C43-4676-9777-7B2D5C0592EA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835A37-07BE-4101-A077-D21A359918FB}" type="pres">
      <dgm:prSet presAssocID="{449DE760-9C43-4676-9777-7B2D5C0592EA}" presName="connTx" presStyleLbl="parChTrans1D2" presStyleIdx="0" presStyleCnt="3"/>
      <dgm:spPr/>
      <dgm:t>
        <a:bodyPr/>
        <a:lstStyle/>
        <a:p>
          <a:endParaRPr lang="en-US"/>
        </a:p>
      </dgm:t>
    </dgm:pt>
    <dgm:pt modelId="{7569C823-3157-4E68-9994-59561DE0970C}" type="pres">
      <dgm:prSet presAssocID="{C9AFD709-8712-4A72-8B24-18856C18A199}" presName="root2" presStyleCnt="0"/>
      <dgm:spPr/>
    </dgm:pt>
    <dgm:pt modelId="{C557C35A-0ACA-402A-A1AB-99785588CDF5}" type="pres">
      <dgm:prSet presAssocID="{C9AFD709-8712-4A72-8B24-18856C18A199}" presName="LevelTwoTextNode" presStyleLbl="node2" presStyleIdx="0" presStyleCnt="3" custScaleX="240353" custScaleY="120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B2508C-39A5-4DE2-9FE8-872FE7E39DBC}" type="pres">
      <dgm:prSet presAssocID="{C9AFD709-8712-4A72-8B24-18856C18A199}" presName="level3hierChild" presStyleCnt="0"/>
      <dgm:spPr/>
    </dgm:pt>
    <dgm:pt modelId="{0EE2173E-285C-4D8F-89B8-AFA40D2D6474}" type="pres">
      <dgm:prSet presAssocID="{70679868-8E93-46CD-8151-13D9015731E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CDAD96E0-80D4-4A93-A6FF-97304D7D822A}" type="pres">
      <dgm:prSet presAssocID="{70679868-8E93-46CD-8151-13D9015731E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E2737781-7EFB-4338-A5D7-30276CB5D7F3}" type="pres">
      <dgm:prSet presAssocID="{CB4515F8-8B34-4F58-84F5-5C20A4829B5D}" presName="root2" presStyleCnt="0"/>
      <dgm:spPr/>
    </dgm:pt>
    <dgm:pt modelId="{9FA83C92-32B2-41B4-91EF-C7B0C34E1F52}" type="pres">
      <dgm:prSet presAssocID="{CB4515F8-8B34-4F58-84F5-5C20A4829B5D}" presName="LevelTwoTextNode" presStyleLbl="node2" presStyleIdx="1" presStyleCnt="3" custScaleX="240353" custScaleY="120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22FA9-15BF-4E2B-95E7-163A2BF6FAAE}" type="pres">
      <dgm:prSet presAssocID="{CB4515F8-8B34-4F58-84F5-5C20A4829B5D}" presName="level3hierChild" presStyleCnt="0"/>
      <dgm:spPr/>
    </dgm:pt>
    <dgm:pt modelId="{9F0DA95A-B21E-4CC3-AF8B-5129DAA28F85}" type="pres">
      <dgm:prSet presAssocID="{D2169A2F-CFD0-4D26-9A9E-011764B47DA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CCF6E191-B956-4023-998E-EEB2E3C597D6}" type="pres">
      <dgm:prSet presAssocID="{D2169A2F-CFD0-4D26-9A9E-011764B47DA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38A35F29-FE63-45D6-9565-6A702E4B01FA}" type="pres">
      <dgm:prSet presAssocID="{C60B1A9D-F49B-4C20-BAED-E3DEBECCDC6A}" presName="root2" presStyleCnt="0"/>
      <dgm:spPr/>
    </dgm:pt>
    <dgm:pt modelId="{3060330F-82E6-4B92-A8AB-EDCA44043D05}" type="pres">
      <dgm:prSet presAssocID="{C60B1A9D-F49B-4C20-BAED-E3DEBECCDC6A}" presName="LevelTwoTextNode" presStyleLbl="node2" presStyleIdx="2" presStyleCnt="3" custScaleX="240353" custScaleY="120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0B16A5-60B9-4498-BF67-8AEF431D61E5}" type="pres">
      <dgm:prSet presAssocID="{C60B1A9D-F49B-4C20-BAED-E3DEBECCDC6A}" presName="level3hierChild" presStyleCnt="0"/>
      <dgm:spPr/>
    </dgm:pt>
  </dgm:ptLst>
  <dgm:cxnLst>
    <dgm:cxn modelId="{24896C56-8940-490D-A645-CDF9E4C1213E}" type="presOf" srcId="{C9AFD709-8712-4A72-8B24-18856C18A199}" destId="{C557C35A-0ACA-402A-A1AB-99785588CDF5}" srcOrd="0" destOrd="0" presId="urn:microsoft.com/office/officeart/2005/8/layout/hierarchy2"/>
    <dgm:cxn modelId="{63ED6734-CA8B-4BED-80AF-4D3CA1A06481}" srcId="{D5752020-D297-49CB-B7A7-2D5E819E22DB}" destId="{C60B1A9D-F49B-4C20-BAED-E3DEBECCDC6A}" srcOrd="2" destOrd="0" parTransId="{D2169A2F-CFD0-4D26-9A9E-011764B47DA6}" sibTransId="{BC1BC35C-AA9F-465C-9BD5-2D8BFE01277E}"/>
    <dgm:cxn modelId="{F5F91F5A-15DD-41C6-9383-41EA91CAD7C1}" type="presOf" srcId="{D2169A2F-CFD0-4D26-9A9E-011764B47DA6}" destId="{CCF6E191-B956-4023-998E-EEB2E3C597D6}" srcOrd="1" destOrd="0" presId="urn:microsoft.com/office/officeart/2005/8/layout/hierarchy2"/>
    <dgm:cxn modelId="{C94BE538-4EC4-4F27-BFFE-8471CC7C3014}" srcId="{D5752020-D297-49CB-B7A7-2D5E819E22DB}" destId="{CB4515F8-8B34-4F58-84F5-5C20A4829B5D}" srcOrd="1" destOrd="0" parTransId="{70679868-8E93-46CD-8151-13D9015731E3}" sibTransId="{F5D5B49A-9805-4AFD-9EB6-725CB03B0EDF}"/>
    <dgm:cxn modelId="{19655DD3-E36D-4368-AF22-473E292A1200}" type="presOf" srcId="{449DE760-9C43-4676-9777-7B2D5C0592EA}" destId="{97835A37-07BE-4101-A077-D21A359918FB}" srcOrd="1" destOrd="0" presId="urn:microsoft.com/office/officeart/2005/8/layout/hierarchy2"/>
    <dgm:cxn modelId="{50B51797-919F-43B1-BD4D-8CCE8291BDBD}" type="presOf" srcId="{C60B1A9D-F49B-4C20-BAED-E3DEBECCDC6A}" destId="{3060330F-82E6-4B92-A8AB-EDCA44043D05}" srcOrd="0" destOrd="0" presId="urn:microsoft.com/office/officeart/2005/8/layout/hierarchy2"/>
    <dgm:cxn modelId="{14C4D1F2-1E7A-4B12-97E8-5AE598FE63D5}" srcId="{D5752020-D297-49CB-B7A7-2D5E819E22DB}" destId="{C9AFD709-8712-4A72-8B24-18856C18A199}" srcOrd="0" destOrd="0" parTransId="{449DE760-9C43-4676-9777-7B2D5C0592EA}" sibTransId="{C2FB9139-B9E5-4ED3-97F7-B07680768DAD}"/>
    <dgm:cxn modelId="{C351F3CA-9317-4A0D-9491-C33B50F4CD82}" type="presOf" srcId="{70679868-8E93-46CD-8151-13D9015731E3}" destId="{0EE2173E-285C-4D8F-89B8-AFA40D2D6474}" srcOrd="0" destOrd="0" presId="urn:microsoft.com/office/officeart/2005/8/layout/hierarchy2"/>
    <dgm:cxn modelId="{95161365-31B9-40FC-B2DE-F5EFBFB56EF3}" type="presOf" srcId="{D5752020-D297-49CB-B7A7-2D5E819E22DB}" destId="{996D0166-2B1E-4EF4-9A31-E43113BF1D17}" srcOrd="0" destOrd="0" presId="urn:microsoft.com/office/officeart/2005/8/layout/hierarchy2"/>
    <dgm:cxn modelId="{FE942AE3-F078-448A-9748-77C2B2204F6D}" srcId="{BC3CDECC-A865-41C8-A289-A7A580F44B8F}" destId="{D5752020-D297-49CB-B7A7-2D5E819E22DB}" srcOrd="0" destOrd="0" parTransId="{5F65FE69-4424-4854-B6D4-14F25EEF7851}" sibTransId="{E7B96452-3539-4606-B9B1-5382D7D63D48}"/>
    <dgm:cxn modelId="{64C43015-16F1-47B7-9032-B60111E57868}" type="presOf" srcId="{BC3CDECC-A865-41C8-A289-A7A580F44B8F}" destId="{082617E9-39CB-46D5-9CBD-3F040D0F5B9F}" srcOrd="0" destOrd="0" presId="urn:microsoft.com/office/officeart/2005/8/layout/hierarchy2"/>
    <dgm:cxn modelId="{213A5671-500C-4358-98E3-0E8FDD2C01AF}" type="presOf" srcId="{449DE760-9C43-4676-9777-7B2D5C0592EA}" destId="{D073344F-7BB5-44BB-81A7-444C29B3B185}" srcOrd="0" destOrd="0" presId="urn:microsoft.com/office/officeart/2005/8/layout/hierarchy2"/>
    <dgm:cxn modelId="{23F6E385-6E74-4837-997D-FCE01670F488}" type="presOf" srcId="{D2169A2F-CFD0-4D26-9A9E-011764B47DA6}" destId="{9F0DA95A-B21E-4CC3-AF8B-5129DAA28F85}" srcOrd="0" destOrd="0" presId="urn:microsoft.com/office/officeart/2005/8/layout/hierarchy2"/>
    <dgm:cxn modelId="{7204141F-505A-4BA5-9767-BEB29EDE3227}" type="presOf" srcId="{CB4515F8-8B34-4F58-84F5-5C20A4829B5D}" destId="{9FA83C92-32B2-41B4-91EF-C7B0C34E1F52}" srcOrd="0" destOrd="0" presId="urn:microsoft.com/office/officeart/2005/8/layout/hierarchy2"/>
    <dgm:cxn modelId="{2734EBE5-9BBF-47FA-B767-F978F313D1EB}" type="presOf" srcId="{70679868-8E93-46CD-8151-13D9015731E3}" destId="{CDAD96E0-80D4-4A93-A6FF-97304D7D822A}" srcOrd="1" destOrd="0" presId="urn:microsoft.com/office/officeart/2005/8/layout/hierarchy2"/>
    <dgm:cxn modelId="{364C605C-F4F3-4595-AEF1-7E273EF063A3}" type="presParOf" srcId="{082617E9-39CB-46D5-9CBD-3F040D0F5B9F}" destId="{3D211F64-9B21-4D0D-8DEF-D5BF85A0BA63}" srcOrd="0" destOrd="0" presId="urn:microsoft.com/office/officeart/2005/8/layout/hierarchy2"/>
    <dgm:cxn modelId="{3EC352FB-EB9F-4124-AB04-848B4AC08C69}" type="presParOf" srcId="{3D211F64-9B21-4D0D-8DEF-D5BF85A0BA63}" destId="{996D0166-2B1E-4EF4-9A31-E43113BF1D17}" srcOrd="0" destOrd="0" presId="urn:microsoft.com/office/officeart/2005/8/layout/hierarchy2"/>
    <dgm:cxn modelId="{FC283DA9-C0F8-47A3-BCB3-90AF1BAC7C15}" type="presParOf" srcId="{3D211F64-9B21-4D0D-8DEF-D5BF85A0BA63}" destId="{823C067E-0B59-499A-B769-3120222ED92B}" srcOrd="1" destOrd="0" presId="urn:microsoft.com/office/officeart/2005/8/layout/hierarchy2"/>
    <dgm:cxn modelId="{9045052A-A70E-4EEB-B9F7-7D91B6A78933}" type="presParOf" srcId="{823C067E-0B59-499A-B769-3120222ED92B}" destId="{D073344F-7BB5-44BB-81A7-444C29B3B185}" srcOrd="0" destOrd="0" presId="urn:microsoft.com/office/officeart/2005/8/layout/hierarchy2"/>
    <dgm:cxn modelId="{7AE8B418-942A-4B90-BC17-7769BE813269}" type="presParOf" srcId="{D073344F-7BB5-44BB-81A7-444C29B3B185}" destId="{97835A37-07BE-4101-A077-D21A359918FB}" srcOrd="0" destOrd="0" presId="urn:microsoft.com/office/officeart/2005/8/layout/hierarchy2"/>
    <dgm:cxn modelId="{4B76F26B-8E29-46F1-A35E-72D2B2F2F8F1}" type="presParOf" srcId="{823C067E-0B59-499A-B769-3120222ED92B}" destId="{7569C823-3157-4E68-9994-59561DE0970C}" srcOrd="1" destOrd="0" presId="urn:microsoft.com/office/officeart/2005/8/layout/hierarchy2"/>
    <dgm:cxn modelId="{E4B00C4C-11CC-4BFB-B046-16375861C3DC}" type="presParOf" srcId="{7569C823-3157-4E68-9994-59561DE0970C}" destId="{C557C35A-0ACA-402A-A1AB-99785588CDF5}" srcOrd="0" destOrd="0" presId="urn:microsoft.com/office/officeart/2005/8/layout/hierarchy2"/>
    <dgm:cxn modelId="{1DD0994A-424A-47BD-80CD-E2EAD0B3111A}" type="presParOf" srcId="{7569C823-3157-4E68-9994-59561DE0970C}" destId="{72B2508C-39A5-4DE2-9FE8-872FE7E39DBC}" srcOrd="1" destOrd="0" presId="urn:microsoft.com/office/officeart/2005/8/layout/hierarchy2"/>
    <dgm:cxn modelId="{ED3C6387-6634-4F6A-A28F-916696A1037D}" type="presParOf" srcId="{823C067E-0B59-499A-B769-3120222ED92B}" destId="{0EE2173E-285C-4D8F-89B8-AFA40D2D6474}" srcOrd="2" destOrd="0" presId="urn:microsoft.com/office/officeart/2005/8/layout/hierarchy2"/>
    <dgm:cxn modelId="{4C1A0E55-2C3B-41AA-BC87-1D2EC6E79586}" type="presParOf" srcId="{0EE2173E-285C-4D8F-89B8-AFA40D2D6474}" destId="{CDAD96E0-80D4-4A93-A6FF-97304D7D822A}" srcOrd="0" destOrd="0" presId="urn:microsoft.com/office/officeart/2005/8/layout/hierarchy2"/>
    <dgm:cxn modelId="{92C9E6D2-8AAF-4344-85BD-B655C6476B40}" type="presParOf" srcId="{823C067E-0B59-499A-B769-3120222ED92B}" destId="{E2737781-7EFB-4338-A5D7-30276CB5D7F3}" srcOrd="3" destOrd="0" presId="urn:microsoft.com/office/officeart/2005/8/layout/hierarchy2"/>
    <dgm:cxn modelId="{FAB44ADB-1EDF-4B06-9C6E-BFDF582F0EF1}" type="presParOf" srcId="{E2737781-7EFB-4338-A5D7-30276CB5D7F3}" destId="{9FA83C92-32B2-41B4-91EF-C7B0C34E1F52}" srcOrd="0" destOrd="0" presId="urn:microsoft.com/office/officeart/2005/8/layout/hierarchy2"/>
    <dgm:cxn modelId="{90AD2860-0CB5-4A62-B38C-724EF12C0679}" type="presParOf" srcId="{E2737781-7EFB-4338-A5D7-30276CB5D7F3}" destId="{04C22FA9-15BF-4E2B-95E7-163A2BF6FAAE}" srcOrd="1" destOrd="0" presId="urn:microsoft.com/office/officeart/2005/8/layout/hierarchy2"/>
    <dgm:cxn modelId="{EE1CBE8C-79F3-4368-8933-B25B28832CD7}" type="presParOf" srcId="{823C067E-0B59-499A-B769-3120222ED92B}" destId="{9F0DA95A-B21E-4CC3-AF8B-5129DAA28F85}" srcOrd="4" destOrd="0" presId="urn:microsoft.com/office/officeart/2005/8/layout/hierarchy2"/>
    <dgm:cxn modelId="{4CCE0B0B-5908-477A-9503-C8C5F6C260F6}" type="presParOf" srcId="{9F0DA95A-B21E-4CC3-AF8B-5129DAA28F85}" destId="{CCF6E191-B956-4023-998E-EEB2E3C597D6}" srcOrd="0" destOrd="0" presId="urn:microsoft.com/office/officeart/2005/8/layout/hierarchy2"/>
    <dgm:cxn modelId="{0EC4F0BC-188A-4D6D-B4F5-729540F9BAED}" type="presParOf" srcId="{823C067E-0B59-499A-B769-3120222ED92B}" destId="{38A35F29-FE63-45D6-9565-6A702E4B01FA}" srcOrd="5" destOrd="0" presId="urn:microsoft.com/office/officeart/2005/8/layout/hierarchy2"/>
    <dgm:cxn modelId="{9ACE06E9-156D-4BA7-BBC9-E876792772CA}" type="presParOf" srcId="{38A35F29-FE63-45D6-9565-6A702E4B01FA}" destId="{3060330F-82E6-4B92-A8AB-EDCA44043D05}" srcOrd="0" destOrd="0" presId="urn:microsoft.com/office/officeart/2005/8/layout/hierarchy2"/>
    <dgm:cxn modelId="{65BBD378-906E-42AB-BDDD-279C4951A5B0}" type="presParOf" srcId="{38A35F29-FE63-45D6-9565-6A702E4B01FA}" destId="{710B16A5-60B9-4498-BF67-8AEF431D61E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3CDECC-A865-41C8-A289-A7A580F44B8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2020-D297-49CB-B7A7-2D5E819E22DB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3ـ پايبندي به استقلال</a:t>
          </a:r>
          <a:r>
            <a:rPr lang="en-US" sz="2400" dirty="0" smtClean="0">
              <a:cs typeface="B Titr" panose="00000700000000000000" pitchFamily="2" charset="-78"/>
            </a:rPr>
            <a:t/>
          </a:r>
          <a:br>
            <a:rPr lang="en-US" sz="2400" dirty="0" smtClean="0">
              <a:cs typeface="B Titr" panose="00000700000000000000" pitchFamily="2" charset="-78"/>
            </a:rPr>
          </a:br>
          <a:r>
            <a:rPr lang="fa-IR" sz="2400" dirty="0" smtClean="0">
              <a:cs typeface="B Titr" panose="00000700000000000000" pitchFamily="2" charset="-78"/>
            </a:rPr>
            <a:t> همه‌جانبه کشور</a:t>
          </a:r>
          <a:endParaRPr lang="en-US" sz="2400" dirty="0">
            <a:cs typeface="B Titr" panose="00000700000000000000" pitchFamily="2" charset="-78"/>
          </a:endParaRPr>
        </a:p>
      </dgm:t>
    </dgm:pt>
    <dgm:pt modelId="{5F65FE69-4424-4854-B6D4-14F25EEF7851}" type="par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E7B96452-3539-4606-B9B1-5382D7D63D48}" type="sib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9AFD709-8712-4A72-8B24-18856C18A199}">
      <dgm:prSet phldrT="[Text]" custT="1"/>
      <dgm:spPr>
        <a:solidFill>
          <a:srgbClr val="562E0D"/>
        </a:solidFill>
      </dgm:spPr>
      <dgm:t>
        <a:bodyPr/>
        <a:lstStyle/>
        <a:p>
          <a:pPr algn="ctr" rtl="1"/>
          <a:r>
            <a:rPr lang="fa-IR" sz="2200" dirty="0" smtClean="0">
              <a:cs typeface="B Titr" panose="00000700000000000000" pitchFamily="2" charset="-78"/>
            </a:rPr>
            <a:t>استقلال سياسي</a:t>
          </a:r>
          <a:endParaRPr lang="en-US" sz="2200" dirty="0">
            <a:cs typeface="B Titr" panose="00000700000000000000" pitchFamily="2" charset="-78"/>
          </a:endParaRPr>
        </a:p>
      </dgm:t>
    </dgm:pt>
    <dgm:pt modelId="{449DE760-9C43-4676-9777-7B2D5C0592EA}" type="parTrans" cxnId="{14C4D1F2-1E7A-4B12-97E8-5AE598FE63D5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C2FB9139-B9E5-4ED3-97F7-B07680768DAD}" type="sibTrans" cxnId="{14C4D1F2-1E7A-4B12-97E8-5AE598FE63D5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B4515F8-8B34-4F58-84F5-5C20A4829B5D}">
      <dgm:prSet phldrT="[Text]" custT="1"/>
      <dgm:spPr>
        <a:solidFill>
          <a:srgbClr val="562E0D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استقلال فرهنگي</a:t>
          </a:r>
          <a:endParaRPr lang="en-US" sz="2200" dirty="0">
            <a:cs typeface="B Titr" panose="00000700000000000000" pitchFamily="2" charset="-78"/>
          </a:endParaRPr>
        </a:p>
      </dgm:t>
    </dgm:pt>
    <dgm:pt modelId="{70679868-8E93-46CD-8151-13D9015731E3}" type="parTrans" cxnId="{C94BE538-4EC4-4F27-BFFE-8471CC7C3014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F5D5B49A-9805-4AFD-9EB6-725CB03B0EDF}" type="sibTrans" cxnId="{C94BE538-4EC4-4F27-BFFE-8471CC7C3014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60B1A9D-F49B-4C20-BAED-E3DEBECCDC6A}">
      <dgm:prSet phldrT="[Text]" custT="1"/>
      <dgm:spPr>
        <a:solidFill>
          <a:srgbClr val="562E0D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استقلال اقتصادي</a:t>
          </a:r>
          <a:endParaRPr lang="en-US" sz="2200" dirty="0">
            <a:cs typeface="B Titr" panose="00000700000000000000" pitchFamily="2" charset="-78"/>
          </a:endParaRPr>
        </a:p>
      </dgm:t>
    </dgm:pt>
    <dgm:pt modelId="{D2169A2F-CFD0-4D26-9A9E-011764B47DA6}" type="parTrans" cxnId="{63ED6734-CA8B-4BED-80AF-4D3CA1A06481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BC1BC35C-AA9F-465C-9BD5-2D8BFE01277E}" type="sibTrans" cxnId="{63ED6734-CA8B-4BED-80AF-4D3CA1A06481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082617E9-39CB-46D5-9CBD-3F040D0F5B9F}" type="pres">
      <dgm:prSet presAssocID="{BC3CDECC-A865-41C8-A289-A7A580F44B8F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11F64-9B21-4D0D-8DEF-D5BF85A0BA63}" type="pres">
      <dgm:prSet presAssocID="{D5752020-D297-49CB-B7A7-2D5E819E22DB}" presName="root1" presStyleCnt="0"/>
      <dgm:spPr/>
    </dgm:pt>
    <dgm:pt modelId="{996D0166-2B1E-4EF4-9A31-E43113BF1D17}" type="pres">
      <dgm:prSet presAssocID="{D5752020-D297-49CB-B7A7-2D5E819E22DB}" presName="LevelOneTextNode" presStyleLbl="node0" presStyleIdx="0" presStyleCnt="1" custScaleX="212823" custScaleY="1541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3C067E-0B59-499A-B769-3120222ED92B}" type="pres">
      <dgm:prSet presAssocID="{D5752020-D297-49CB-B7A7-2D5E819E22DB}" presName="level2hierChild" presStyleCnt="0"/>
      <dgm:spPr/>
    </dgm:pt>
    <dgm:pt modelId="{D073344F-7BB5-44BB-81A7-444C29B3B185}" type="pres">
      <dgm:prSet presAssocID="{449DE760-9C43-4676-9777-7B2D5C0592EA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835A37-07BE-4101-A077-D21A359918FB}" type="pres">
      <dgm:prSet presAssocID="{449DE760-9C43-4676-9777-7B2D5C0592EA}" presName="connTx" presStyleLbl="parChTrans1D2" presStyleIdx="0" presStyleCnt="3"/>
      <dgm:spPr/>
      <dgm:t>
        <a:bodyPr/>
        <a:lstStyle/>
        <a:p>
          <a:endParaRPr lang="en-US"/>
        </a:p>
      </dgm:t>
    </dgm:pt>
    <dgm:pt modelId="{7569C823-3157-4E68-9994-59561DE0970C}" type="pres">
      <dgm:prSet presAssocID="{C9AFD709-8712-4A72-8B24-18856C18A199}" presName="root2" presStyleCnt="0"/>
      <dgm:spPr/>
    </dgm:pt>
    <dgm:pt modelId="{C557C35A-0ACA-402A-A1AB-99785588CDF5}" type="pres">
      <dgm:prSet presAssocID="{C9AFD709-8712-4A72-8B24-18856C18A199}" presName="LevelTwoTextNode" presStyleLbl="node2" presStyleIdx="0" presStyleCnt="3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B2508C-39A5-4DE2-9FE8-872FE7E39DBC}" type="pres">
      <dgm:prSet presAssocID="{C9AFD709-8712-4A72-8B24-18856C18A199}" presName="level3hierChild" presStyleCnt="0"/>
      <dgm:spPr/>
    </dgm:pt>
    <dgm:pt modelId="{0EE2173E-285C-4D8F-89B8-AFA40D2D6474}" type="pres">
      <dgm:prSet presAssocID="{70679868-8E93-46CD-8151-13D9015731E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CDAD96E0-80D4-4A93-A6FF-97304D7D822A}" type="pres">
      <dgm:prSet presAssocID="{70679868-8E93-46CD-8151-13D9015731E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E2737781-7EFB-4338-A5D7-30276CB5D7F3}" type="pres">
      <dgm:prSet presAssocID="{CB4515F8-8B34-4F58-84F5-5C20A4829B5D}" presName="root2" presStyleCnt="0"/>
      <dgm:spPr/>
    </dgm:pt>
    <dgm:pt modelId="{9FA83C92-32B2-41B4-91EF-C7B0C34E1F52}" type="pres">
      <dgm:prSet presAssocID="{CB4515F8-8B34-4F58-84F5-5C20A4829B5D}" presName="LevelTwoTextNode" presStyleLbl="node2" presStyleIdx="1" presStyleCnt="3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22FA9-15BF-4E2B-95E7-163A2BF6FAAE}" type="pres">
      <dgm:prSet presAssocID="{CB4515F8-8B34-4F58-84F5-5C20A4829B5D}" presName="level3hierChild" presStyleCnt="0"/>
      <dgm:spPr/>
    </dgm:pt>
    <dgm:pt modelId="{9F0DA95A-B21E-4CC3-AF8B-5129DAA28F85}" type="pres">
      <dgm:prSet presAssocID="{D2169A2F-CFD0-4D26-9A9E-011764B47DA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CCF6E191-B956-4023-998E-EEB2E3C597D6}" type="pres">
      <dgm:prSet presAssocID="{D2169A2F-CFD0-4D26-9A9E-011764B47DA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38A35F29-FE63-45D6-9565-6A702E4B01FA}" type="pres">
      <dgm:prSet presAssocID="{C60B1A9D-F49B-4C20-BAED-E3DEBECCDC6A}" presName="root2" presStyleCnt="0"/>
      <dgm:spPr/>
    </dgm:pt>
    <dgm:pt modelId="{3060330F-82E6-4B92-A8AB-EDCA44043D05}" type="pres">
      <dgm:prSet presAssocID="{C60B1A9D-F49B-4C20-BAED-E3DEBECCDC6A}" presName="LevelTwoTextNode" presStyleLbl="node2" presStyleIdx="2" presStyleCnt="3" custScaleX="2403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0B16A5-60B9-4498-BF67-8AEF431D61E5}" type="pres">
      <dgm:prSet presAssocID="{C60B1A9D-F49B-4C20-BAED-E3DEBECCDC6A}" presName="level3hierChild" presStyleCnt="0"/>
      <dgm:spPr/>
    </dgm:pt>
  </dgm:ptLst>
  <dgm:cxnLst>
    <dgm:cxn modelId="{63ED6734-CA8B-4BED-80AF-4D3CA1A06481}" srcId="{D5752020-D297-49CB-B7A7-2D5E819E22DB}" destId="{C60B1A9D-F49B-4C20-BAED-E3DEBECCDC6A}" srcOrd="2" destOrd="0" parTransId="{D2169A2F-CFD0-4D26-9A9E-011764B47DA6}" sibTransId="{BC1BC35C-AA9F-465C-9BD5-2D8BFE01277E}"/>
    <dgm:cxn modelId="{0AF8B714-EEE6-4C7C-B697-66E8C9846EF4}" type="presOf" srcId="{C9AFD709-8712-4A72-8B24-18856C18A199}" destId="{C557C35A-0ACA-402A-A1AB-99785588CDF5}" srcOrd="0" destOrd="0" presId="urn:microsoft.com/office/officeart/2005/8/layout/hierarchy2"/>
    <dgm:cxn modelId="{C94BE538-4EC4-4F27-BFFE-8471CC7C3014}" srcId="{D5752020-D297-49CB-B7A7-2D5E819E22DB}" destId="{CB4515F8-8B34-4F58-84F5-5C20A4829B5D}" srcOrd="1" destOrd="0" parTransId="{70679868-8E93-46CD-8151-13D9015731E3}" sibTransId="{F5D5B49A-9805-4AFD-9EB6-725CB03B0EDF}"/>
    <dgm:cxn modelId="{0C7061C4-6E4C-4DCC-B8E6-2482FE2B9D56}" type="presOf" srcId="{70679868-8E93-46CD-8151-13D9015731E3}" destId="{CDAD96E0-80D4-4A93-A6FF-97304D7D822A}" srcOrd="1" destOrd="0" presId="urn:microsoft.com/office/officeart/2005/8/layout/hierarchy2"/>
    <dgm:cxn modelId="{AA45A98F-0011-4CD2-BC49-77F2CA6A48C2}" type="presOf" srcId="{CB4515F8-8B34-4F58-84F5-5C20A4829B5D}" destId="{9FA83C92-32B2-41B4-91EF-C7B0C34E1F52}" srcOrd="0" destOrd="0" presId="urn:microsoft.com/office/officeart/2005/8/layout/hierarchy2"/>
    <dgm:cxn modelId="{EAA49949-D727-4C0C-9117-308243F16131}" type="presOf" srcId="{D2169A2F-CFD0-4D26-9A9E-011764B47DA6}" destId="{9F0DA95A-B21E-4CC3-AF8B-5129DAA28F85}" srcOrd="0" destOrd="0" presId="urn:microsoft.com/office/officeart/2005/8/layout/hierarchy2"/>
    <dgm:cxn modelId="{CDA67C4D-DEB6-45A5-A18E-439A3303868B}" type="presOf" srcId="{C60B1A9D-F49B-4C20-BAED-E3DEBECCDC6A}" destId="{3060330F-82E6-4B92-A8AB-EDCA44043D05}" srcOrd="0" destOrd="0" presId="urn:microsoft.com/office/officeart/2005/8/layout/hierarchy2"/>
    <dgm:cxn modelId="{023C52D5-8BED-4456-9BFA-A3D99F0824D1}" type="presOf" srcId="{449DE760-9C43-4676-9777-7B2D5C0592EA}" destId="{97835A37-07BE-4101-A077-D21A359918FB}" srcOrd="1" destOrd="0" presId="urn:microsoft.com/office/officeart/2005/8/layout/hierarchy2"/>
    <dgm:cxn modelId="{14C4D1F2-1E7A-4B12-97E8-5AE598FE63D5}" srcId="{D5752020-D297-49CB-B7A7-2D5E819E22DB}" destId="{C9AFD709-8712-4A72-8B24-18856C18A199}" srcOrd="0" destOrd="0" parTransId="{449DE760-9C43-4676-9777-7B2D5C0592EA}" sibTransId="{C2FB9139-B9E5-4ED3-97F7-B07680768DAD}"/>
    <dgm:cxn modelId="{BC469F67-A62F-4AA7-A4E3-20E3E5D5BB56}" type="presOf" srcId="{BC3CDECC-A865-41C8-A289-A7A580F44B8F}" destId="{082617E9-39CB-46D5-9CBD-3F040D0F5B9F}" srcOrd="0" destOrd="0" presId="urn:microsoft.com/office/officeart/2005/8/layout/hierarchy2"/>
    <dgm:cxn modelId="{773B7068-B1C8-4A04-9163-642B4BA29E5C}" type="presOf" srcId="{70679868-8E93-46CD-8151-13D9015731E3}" destId="{0EE2173E-285C-4D8F-89B8-AFA40D2D6474}" srcOrd="0" destOrd="0" presId="urn:microsoft.com/office/officeart/2005/8/layout/hierarchy2"/>
    <dgm:cxn modelId="{7D3EA452-8CA5-4D7F-8137-A332195B8F4D}" type="presOf" srcId="{D2169A2F-CFD0-4D26-9A9E-011764B47DA6}" destId="{CCF6E191-B956-4023-998E-EEB2E3C597D6}" srcOrd="1" destOrd="0" presId="urn:microsoft.com/office/officeart/2005/8/layout/hierarchy2"/>
    <dgm:cxn modelId="{FE942AE3-F078-448A-9748-77C2B2204F6D}" srcId="{BC3CDECC-A865-41C8-A289-A7A580F44B8F}" destId="{D5752020-D297-49CB-B7A7-2D5E819E22DB}" srcOrd="0" destOrd="0" parTransId="{5F65FE69-4424-4854-B6D4-14F25EEF7851}" sibTransId="{E7B96452-3539-4606-B9B1-5382D7D63D48}"/>
    <dgm:cxn modelId="{C6152494-2701-4FD3-B65B-15D2799BD735}" type="presOf" srcId="{D5752020-D297-49CB-B7A7-2D5E819E22DB}" destId="{996D0166-2B1E-4EF4-9A31-E43113BF1D17}" srcOrd="0" destOrd="0" presId="urn:microsoft.com/office/officeart/2005/8/layout/hierarchy2"/>
    <dgm:cxn modelId="{5342125B-C68D-4BE4-B681-D623D70CF384}" type="presOf" srcId="{449DE760-9C43-4676-9777-7B2D5C0592EA}" destId="{D073344F-7BB5-44BB-81A7-444C29B3B185}" srcOrd="0" destOrd="0" presId="urn:microsoft.com/office/officeart/2005/8/layout/hierarchy2"/>
    <dgm:cxn modelId="{057BE7FF-47A3-4ED4-87CA-DD82E11A1D78}" type="presParOf" srcId="{082617E9-39CB-46D5-9CBD-3F040D0F5B9F}" destId="{3D211F64-9B21-4D0D-8DEF-D5BF85A0BA63}" srcOrd="0" destOrd="0" presId="urn:microsoft.com/office/officeart/2005/8/layout/hierarchy2"/>
    <dgm:cxn modelId="{4C640831-E079-451D-86B8-925A6F3812C0}" type="presParOf" srcId="{3D211F64-9B21-4D0D-8DEF-D5BF85A0BA63}" destId="{996D0166-2B1E-4EF4-9A31-E43113BF1D17}" srcOrd="0" destOrd="0" presId="urn:microsoft.com/office/officeart/2005/8/layout/hierarchy2"/>
    <dgm:cxn modelId="{C0EC8F11-9033-4957-AFC6-E89CB609FB33}" type="presParOf" srcId="{3D211F64-9B21-4D0D-8DEF-D5BF85A0BA63}" destId="{823C067E-0B59-499A-B769-3120222ED92B}" srcOrd="1" destOrd="0" presId="urn:microsoft.com/office/officeart/2005/8/layout/hierarchy2"/>
    <dgm:cxn modelId="{756E2C20-BEA5-4FCF-A713-18A86D7802F6}" type="presParOf" srcId="{823C067E-0B59-499A-B769-3120222ED92B}" destId="{D073344F-7BB5-44BB-81A7-444C29B3B185}" srcOrd="0" destOrd="0" presId="urn:microsoft.com/office/officeart/2005/8/layout/hierarchy2"/>
    <dgm:cxn modelId="{FDA4D784-A3CE-4A78-965C-E498AADE1BE6}" type="presParOf" srcId="{D073344F-7BB5-44BB-81A7-444C29B3B185}" destId="{97835A37-07BE-4101-A077-D21A359918FB}" srcOrd="0" destOrd="0" presId="urn:microsoft.com/office/officeart/2005/8/layout/hierarchy2"/>
    <dgm:cxn modelId="{C740C072-D50D-486F-A988-E24427AAFEDD}" type="presParOf" srcId="{823C067E-0B59-499A-B769-3120222ED92B}" destId="{7569C823-3157-4E68-9994-59561DE0970C}" srcOrd="1" destOrd="0" presId="urn:microsoft.com/office/officeart/2005/8/layout/hierarchy2"/>
    <dgm:cxn modelId="{8EAEB292-9D62-4535-8B12-8E9A89BED494}" type="presParOf" srcId="{7569C823-3157-4E68-9994-59561DE0970C}" destId="{C557C35A-0ACA-402A-A1AB-99785588CDF5}" srcOrd="0" destOrd="0" presId="urn:microsoft.com/office/officeart/2005/8/layout/hierarchy2"/>
    <dgm:cxn modelId="{D6431BC8-14EF-49B2-8D7D-696EBA808E5D}" type="presParOf" srcId="{7569C823-3157-4E68-9994-59561DE0970C}" destId="{72B2508C-39A5-4DE2-9FE8-872FE7E39DBC}" srcOrd="1" destOrd="0" presId="urn:microsoft.com/office/officeart/2005/8/layout/hierarchy2"/>
    <dgm:cxn modelId="{3E824D00-B981-46F2-A186-07E3045A2431}" type="presParOf" srcId="{823C067E-0B59-499A-B769-3120222ED92B}" destId="{0EE2173E-285C-4D8F-89B8-AFA40D2D6474}" srcOrd="2" destOrd="0" presId="urn:microsoft.com/office/officeart/2005/8/layout/hierarchy2"/>
    <dgm:cxn modelId="{46356989-0C5D-4D64-8503-BC5902306088}" type="presParOf" srcId="{0EE2173E-285C-4D8F-89B8-AFA40D2D6474}" destId="{CDAD96E0-80D4-4A93-A6FF-97304D7D822A}" srcOrd="0" destOrd="0" presId="urn:microsoft.com/office/officeart/2005/8/layout/hierarchy2"/>
    <dgm:cxn modelId="{9F1868CF-9490-4AF1-99A6-7CB0AB353D77}" type="presParOf" srcId="{823C067E-0B59-499A-B769-3120222ED92B}" destId="{E2737781-7EFB-4338-A5D7-30276CB5D7F3}" srcOrd="3" destOrd="0" presId="urn:microsoft.com/office/officeart/2005/8/layout/hierarchy2"/>
    <dgm:cxn modelId="{5A99BEF3-FDA3-4797-8B09-9D766923760E}" type="presParOf" srcId="{E2737781-7EFB-4338-A5D7-30276CB5D7F3}" destId="{9FA83C92-32B2-41B4-91EF-C7B0C34E1F52}" srcOrd="0" destOrd="0" presId="urn:microsoft.com/office/officeart/2005/8/layout/hierarchy2"/>
    <dgm:cxn modelId="{D3884A95-E92C-46D7-AB12-B844590117CF}" type="presParOf" srcId="{E2737781-7EFB-4338-A5D7-30276CB5D7F3}" destId="{04C22FA9-15BF-4E2B-95E7-163A2BF6FAAE}" srcOrd="1" destOrd="0" presId="urn:microsoft.com/office/officeart/2005/8/layout/hierarchy2"/>
    <dgm:cxn modelId="{D1A60F85-DED2-4795-A66F-ABF9917A259B}" type="presParOf" srcId="{823C067E-0B59-499A-B769-3120222ED92B}" destId="{9F0DA95A-B21E-4CC3-AF8B-5129DAA28F85}" srcOrd="4" destOrd="0" presId="urn:microsoft.com/office/officeart/2005/8/layout/hierarchy2"/>
    <dgm:cxn modelId="{D31CBD8D-3D41-4483-B63A-433A56E95F90}" type="presParOf" srcId="{9F0DA95A-B21E-4CC3-AF8B-5129DAA28F85}" destId="{CCF6E191-B956-4023-998E-EEB2E3C597D6}" srcOrd="0" destOrd="0" presId="urn:microsoft.com/office/officeart/2005/8/layout/hierarchy2"/>
    <dgm:cxn modelId="{3726755E-932B-4BA7-B9A0-CDE55425CA68}" type="presParOf" srcId="{823C067E-0B59-499A-B769-3120222ED92B}" destId="{38A35F29-FE63-45D6-9565-6A702E4B01FA}" srcOrd="5" destOrd="0" presId="urn:microsoft.com/office/officeart/2005/8/layout/hierarchy2"/>
    <dgm:cxn modelId="{1B5D2FC2-8993-404C-A69C-48194F9F337F}" type="presParOf" srcId="{38A35F29-FE63-45D6-9565-6A702E4B01FA}" destId="{3060330F-82E6-4B92-A8AB-EDCA44043D05}" srcOrd="0" destOrd="0" presId="urn:microsoft.com/office/officeart/2005/8/layout/hierarchy2"/>
    <dgm:cxn modelId="{A3DB87F6-3AA0-4829-94C5-2D43AECF9A3A}" type="presParOf" srcId="{38A35F29-FE63-45D6-9565-6A702E4B01FA}" destId="{710B16A5-60B9-4498-BF67-8AEF431D61E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C3CDECC-A865-41C8-A289-A7A580F44B8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2020-D297-49CB-B7A7-2D5E819E22DB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4ـ حسّاسيت در برابر دشمن و تبعيت نکردن از او </a:t>
          </a:r>
          <a:r>
            <a:rPr lang="en-US" sz="2400" dirty="0" smtClean="0">
              <a:cs typeface="B Titr" panose="00000700000000000000" pitchFamily="2" charset="-78"/>
            </a:rPr>
            <a:t/>
          </a:r>
          <a:br>
            <a:rPr lang="en-US" sz="2400" dirty="0" smtClean="0">
              <a:cs typeface="B Titr" panose="00000700000000000000" pitchFamily="2" charset="-78"/>
            </a:rPr>
          </a:br>
          <a:r>
            <a:rPr lang="fa-IR" sz="2400" dirty="0" smtClean="0">
              <a:cs typeface="B Titr" panose="00000700000000000000" pitchFamily="2" charset="-78"/>
            </a:rPr>
            <a:t>(دکترين استکبار ستيزي)</a:t>
          </a:r>
          <a:endParaRPr lang="en-US" sz="2400" dirty="0">
            <a:cs typeface="B Titr" panose="00000700000000000000" pitchFamily="2" charset="-78"/>
          </a:endParaRPr>
        </a:p>
      </dgm:t>
    </dgm:pt>
    <dgm:pt modelId="{5F65FE69-4424-4854-B6D4-14F25EEF7851}" type="par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E7B96452-3539-4606-B9B1-5382D7D63D48}" type="sib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9AFD709-8712-4A72-8B24-18856C18A199}">
      <dgm:prSet phldrT="[Text]" custT="1"/>
      <dgm:spPr>
        <a:solidFill>
          <a:srgbClr val="040CAA"/>
        </a:solidFill>
      </dgm:spPr>
      <dgm:t>
        <a:bodyPr/>
        <a:lstStyle/>
        <a:p>
          <a:pPr algn="ctr" rtl="1"/>
          <a:r>
            <a:rPr lang="fa-IR" sz="2200" dirty="0" smtClean="0">
              <a:cs typeface="B Titr" panose="00000700000000000000" pitchFamily="2" charset="-78"/>
            </a:rPr>
            <a:t>شناخت اهداف ، توطئه ها و</a:t>
          </a:r>
          <a:r>
            <a:rPr lang="en-US" sz="2200" dirty="0" smtClean="0">
              <a:cs typeface="B Titr" panose="00000700000000000000" pitchFamily="2" charset="-78"/>
            </a:rPr>
            <a:t/>
          </a:r>
          <a:br>
            <a:rPr lang="en-US" sz="2200" dirty="0" smtClean="0">
              <a:cs typeface="B Titr" panose="00000700000000000000" pitchFamily="2" charset="-78"/>
            </a:rPr>
          </a:br>
          <a:r>
            <a:rPr lang="fa-IR" sz="2200" dirty="0" smtClean="0">
              <a:cs typeface="B Titr" panose="00000700000000000000" pitchFamily="2" charset="-78"/>
            </a:rPr>
            <a:t> نقشه های دشمن </a:t>
          </a:r>
          <a:endParaRPr lang="en-US" sz="2200" dirty="0">
            <a:cs typeface="B Titr" panose="00000700000000000000" pitchFamily="2" charset="-78"/>
          </a:endParaRPr>
        </a:p>
      </dgm:t>
    </dgm:pt>
    <dgm:pt modelId="{449DE760-9C43-4676-9777-7B2D5C0592EA}" type="parTrans" cxnId="{14C4D1F2-1E7A-4B12-97E8-5AE598FE63D5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C2FB9139-B9E5-4ED3-97F7-B07680768DAD}" type="sibTrans" cxnId="{14C4D1F2-1E7A-4B12-97E8-5AE598FE63D5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B4515F8-8B34-4F58-84F5-5C20A4829B5D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هوشیاری و خنثی سازی بموقع ترفندها</a:t>
          </a:r>
          <a:endParaRPr lang="en-US" sz="2200" dirty="0">
            <a:cs typeface="B Titr" panose="00000700000000000000" pitchFamily="2" charset="-78"/>
          </a:endParaRPr>
        </a:p>
      </dgm:t>
    </dgm:pt>
    <dgm:pt modelId="{70679868-8E93-46CD-8151-13D9015731E3}" type="parTrans" cxnId="{C94BE538-4EC4-4F27-BFFE-8471CC7C3014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F5D5B49A-9805-4AFD-9EB6-725CB03B0EDF}" type="sibTrans" cxnId="{C94BE538-4EC4-4F27-BFFE-8471CC7C3014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60B1A9D-F49B-4C20-BAED-E3DEBECCDC6A}">
      <dgm:prSet phldrT="[Text]" custT="1"/>
      <dgm:spPr>
        <a:solidFill>
          <a:srgbClr val="040CAA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جهاد و از خود گذشتگی در </a:t>
          </a:r>
          <a:r>
            <a:rPr lang="en-US" sz="2200" dirty="0" smtClean="0">
              <a:cs typeface="B Titr" panose="00000700000000000000" pitchFamily="2" charset="-78"/>
            </a:rPr>
            <a:t/>
          </a:r>
          <a:br>
            <a:rPr lang="en-US" sz="2200" dirty="0" smtClean="0">
              <a:cs typeface="B Titr" panose="00000700000000000000" pitchFamily="2" charset="-78"/>
            </a:rPr>
          </a:br>
          <a:r>
            <a:rPr lang="fa-IR" sz="2200" dirty="0" smtClean="0">
              <a:cs typeface="B Titr" panose="00000700000000000000" pitchFamily="2" charset="-78"/>
            </a:rPr>
            <a:t>میدان مبارزه با دشمن</a:t>
          </a:r>
          <a:endParaRPr lang="en-US" sz="2200" dirty="0">
            <a:cs typeface="B Titr" panose="00000700000000000000" pitchFamily="2" charset="-78"/>
          </a:endParaRPr>
        </a:p>
      </dgm:t>
    </dgm:pt>
    <dgm:pt modelId="{D2169A2F-CFD0-4D26-9A9E-011764B47DA6}" type="parTrans" cxnId="{63ED6734-CA8B-4BED-80AF-4D3CA1A06481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BC1BC35C-AA9F-465C-9BD5-2D8BFE01277E}" type="sibTrans" cxnId="{63ED6734-CA8B-4BED-80AF-4D3CA1A06481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082617E9-39CB-46D5-9CBD-3F040D0F5B9F}" type="pres">
      <dgm:prSet presAssocID="{BC3CDECC-A865-41C8-A289-A7A580F44B8F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11F64-9B21-4D0D-8DEF-D5BF85A0BA63}" type="pres">
      <dgm:prSet presAssocID="{D5752020-D297-49CB-B7A7-2D5E819E22DB}" presName="root1" presStyleCnt="0"/>
      <dgm:spPr/>
    </dgm:pt>
    <dgm:pt modelId="{996D0166-2B1E-4EF4-9A31-E43113BF1D17}" type="pres">
      <dgm:prSet presAssocID="{D5752020-D297-49CB-B7A7-2D5E819E22DB}" presName="LevelOneTextNode" presStyleLbl="node0" presStyleIdx="0" presStyleCnt="1" custScaleX="212823" custScaleY="2244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3C067E-0B59-499A-B769-3120222ED92B}" type="pres">
      <dgm:prSet presAssocID="{D5752020-D297-49CB-B7A7-2D5E819E22DB}" presName="level2hierChild" presStyleCnt="0"/>
      <dgm:spPr/>
    </dgm:pt>
    <dgm:pt modelId="{D073344F-7BB5-44BB-81A7-444C29B3B185}" type="pres">
      <dgm:prSet presAssocID="{449DE760-9C43-4676-9777-7B2D5C0592EA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835A37-07BE-4101-A077-D21A359918FB}" type="pres">
      <dgm:prSet presAssocID="{449DE760-9C43-4676-9777-7B2D5C0592EA}" presName="connTx" presStyleLbl="parChTrans1D2" presStyleIdx="0" presStyleCnt="3"/>
      <dgm:spPr/>
      <dgm:t>
        <a:bodyPr/>
        <a:lstStyle/>
        <a:p>
          <a:endParaRPr lang="en-US"/>
        </a:p>
      </dgm:t>
    </dgm:pt>
    <dgm:pt modelId="{7569C823-3157-4E68-9994-59561DE0970C}" type="pres">
      <dgm:prSet presAssocID="{C9AFD709-8712-4A72-8B24-18856C18A199}" presName="root2" presStyleCnt="0"/>
      <dgm:spPr/>
    </dgm:pt>
    <dgm:pt modelId="{C557C35A-0ACA-402A-A1AB-99785588CDF5}" type="pres">
      <dgm:prSet presAssocID="{C9AFD709-8712-4A72-8B24-18856C18A199}" presName="LevelTwoTextNode" presStyleLbl="node2" presStyleIdx="0" presStyleCnt="3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B2508C-39A5-4DE2-9FE8-872FE7E39DBC}" type="pres">
      <dgm:prSet presAssocID="{C9AFD709-8712-4A72-8B24-18856C18A199}" presName="level3hierChild" presStyleCnt="0"/>
      <dgm:spPr/>
    </dgm:pt>
    <dgm:pt modelId="{0EE2173E-285C-4D8F-89B8-AFA40D2D6474}" type="pres">
      <dgm:prSet presAssocID="{70679868-8E93-46CD-8151-13D9015731E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CDAD96E0-80D4-4A93-A6FF-97304D7D822A}" type="pres">
      <dgm:prSet presAssocID="{70679868-8E93-46CD-8151-13D9015731E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E2737781-7EFB-4338-A5D7-30276CB5D7F3}" type="pres">
      <dgm:prSet presAssocID="{CB4515F8-8B34-4F58-84F5-5C20A4829B5D}" presName="root2" presStyleCnt="0"/>
      <dgm:spPr/>
    </dgm:pt>
    <dgm:pt modelId="{9FA83C92-32B2-41B4-91EF-C7B0C34E1F52}" type="pres">
      <dgm:prSet presAssocID="{CB4515F8-8B34-4F58-84F5-5C20A4829B5D}" presName="LevelTwoTextNode" presStyleLbl="node2" presStyleIdx="1" presStyleCnt="3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22FA9-15BF-4E2B-95E7-163A2BF6FAAE}" type="pres">
      <dgm:prSet presAssocID="{CB4515F8-8B34-4F58-84F5-5C20A4829B5D}" presName="level3hierChild" presStyleCnt="0"/>
      <dgm:spPr/>
    </dgm:pt>
    <dgm:pt modelId="{9F0DA95A-B21E-4CC3-AF8B-5129DAA28F85}" type="pres">
      <dgm:prSet presAssocID="{D2169A2F-CFD0-4D26-9A9E-011764B47DA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CCF6E191-B956-4023-998E-EEB2E3C597D6}" type="pres">
      <dgm:prSet presAssocID="{D2169A2F-CFD0-4D26-9A9E-011764B47DA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38A35F29-FE63-45D6-9565-6A702E4B01FA}" type="pres">
      <dgm:prSet presAssocID="{C60B1A9D-F49B-4C20-BAED-E3DEBECCDC6A}" presName="root2" presStyleCnt="0"/>
      <dgm:spPr/>
    </dgm:pt>
    <dgm:pt modelId="{3060330F-82E6-4B92-A8AB-EDCA44043D05}" type="pres">
      <dgm:prSet presAssocID="{C60B1A9D-F49B-4C20-BAED-E3DEBECCDC6A}" presName="LevelTwoTextNode" presStyleLbl="node2" presStyleIdx="2" presStyleCnt="3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0B16A5-60B9-4498-BF67-8AEF431D61E5}" type="pres">
      <dgm:prSet presAssocID="{C60B1A9D-F49B-4C20-BAED-E3DEBECCDC6A}" presName="level3hierChild" presStyleCnt="0"/>
      <dgm:spPr/>
    </dgm:pt>
  </dgm:ptLst>
  <dgm:cxnLst>
    <dgm:cxn modelId="{863BBA2F-3724-4679-A5E0-148D788C1407}" type="presOf" srcId="{C60B1A9D-F49B-4C20-BAED-E3DEBECCDC6A}" destId="{3060330F-82E6-4B92-A8AB-EDCA44043D05}" srcOrd="0" destOrd="0" presId="urn:microsoft.com/office/officeart/2005/8/layout/hierarchy2"/>
    <dgm:cxn modelId="{6538D46A-86AC-4B52-B810-4EF2F9DBBB1C}" type="presOf" srcId="{D5752020-D297-49CB-B7A7-2D5E819E22DB}" destId="{996D0166-2B1E-4EF4-9A31-E43113BF1D17}" srcOrd="0" destOrd="0" presId="urn:microsoft.com/office/officeart/2005/8/layout/hierarchy2"/>
    <dgm:cxn modelId="{63ED6734-CA8B-4BED-80AF-4D3CA1A06481}" srcId="{D5752020-D297-49CB-B7A7-2D5E819E22DB}" destId="{C60B1A9D-F49B-4C20-BAED-E3DEBECCDC6A}" srcOrd="2" destOrd="0" parTransId="{D2169A2F-CFD0-4D26-9A9E-011764B47DA6}" sibTransId="{BC1BC35C-AA9F-465C-9BD5-2D8BFE01277E}"/>
    <dgm:cxn modelId="{34932DDE-24F7-425B-8B17-AFE622555B15}" type="presOf" srcId="{D2169A2F-CFD0-4D26-9A9E-011764B47DA6}" destId="{CCF6E191-B956-4023-998E-EEB2E3C597D6}" srcOrd="1" destOrd="0" presId="urn:microsoft.com/office/officeart/2005/8/layout/hierarchy2"/>
    <dgm:cxn modelId="{5CAE4C9E-AB63-42DB-B058-B12EE8CECE8C}" type="presOf" srcId="{449DE760-9C43-4676-9777-7B2D5C0592EA}" destId="{97835A37-07BE-4101-A077-D21A359918FB}" srcOrd="1" destOrd="0" presId="urn:microsoft.com/office/officeart/2005/8/layout/hierarchy2"/>
    <dgm:cxn modelId="{C94BE538-4EC4-4F27-BFFE-8471CC7C3014}" srcId="{D5752020-D297-49CB-B7A7-2D5E819E22DB}" destId="{CB4515F8-8B34-4F58-84F5-5C20A4829B5D}" srcOrd="1" destOrd="0" parTransId="{70679868-8E93-46CD-8151-13D9015731E3}" sibTransId="{F5D5B49A-9805-4AFD-9EB6-725CB03B0EDF}"/>
    <dgm:cxn modelId="{14C4D1F2-1E7A-4B12-97E8-5AE598FE63D5}" srcId="{D5752020-D297-49CB-B7A7-2D5E819E22DB}" destId="{C9AFD709-8712-4A72-8B24-18856C18A199}" srcOrd="0" destOrd="0" parTransId="{449DE760-9C43-4676-9777-7B2D5C0592EA}" sibTransId="{C2FB9139-B9E5-4ED3-97F7-B07680768DAD}"/>
    <dgm:cxn modelId="{E6079DFE-AEBB-4ABB-8F4D-95E3DB035801}" type="presOf" srcId="{70679868-8E93-46CD-8151-13D9015731E3}" destId="{CDAD96E0-80D4-4A93-A6FF-97304D7D822A}" srcOrd="1" destOrd="0" presId="urn:microsoft.com/office/officeart/2005/8/layout/hierarchy2"/>
    <dgm:cxn modelId="{CA96AD33-C7BD-4A79-8623-20F1FE16D6CE}" type="presOf" srcId="{CB4515F8-8B34-4F58-84F5-5C20A4829B5D}" destId="{9FA83C92-32B2-41B4-91EF-C7B0C34E1F52}" srcOrd="0" destOrd="0" presId="urn:microsoft.com/office/officeart/2005/8/layout/hierarchy2"/>
    <dgm:cxn modelId="{29DD1192-D31C-4FC1-AAE9-B09D15C67A9E}" type="presOf" srcId="{449DE760-9C43-4676-9777-7B2D5C0592EA}" destId="{D073344F-7BB5-44BB-81A7-444C29B3B185}" srcOrd="0" destOrd="0" presId="urn:microsoft.com/office/officeart/2005/8/layout/hierarchy2"/>
    <dgm:cxn modelId="{BF2F34DF-B975-441A-B70B-D922AF5B31E8}" type="presOf" srcId="{C9AFD709-8712-4A72-8B24-18856C18A199}" destId="{C557C35A-0ACA-402A-A1AB-99785588CDF5}" srcOrd="0" destOrd="0" presId="urn:microsoft.com/office/officeart/2005/8/layout/hierarchy2"/>
    <dgm:cxn modelId="{8501D35E-3548-42E5-8642-96F77CD91F92}" type="presOf" srcId="{70679868-8E93-46CD-8151-13D9015731E3}" destId="{0EE2173E-285C-4D8F-89B8-AFA40D2D6474}" srcOrd="0" destOrd="0" presId="urn:microsoft.com/office/officeart/2005/8/layout/hierarchy2"/>
    <dgm:cxn modelId="{217168B5-72D6-4E2F-B05C-AB2DC3C25C94}" type="presOf" srcId="{D2169A2F-CFD0-4D26-9A9E-011764B47DA6}" destId="{9F0DA95A-B21E-4CC3-AF8B-5129DAA28F85}" srcOrd="0" destOrd="0" presId="urn:microsoft.com/office/officeart/2005/8/layout/hierarchy2"/>
    <dgm:cxn modelId="{ADF55736-F280-4458-821E-0F29E3FE5BEC}" type="presOf" srcId="{BC3CDECC-A865-41C8-A289-A7A580F44B8F}" destId="{082617E9-39CB-46D5-9CBD-3F040D0F5B9F}" srcOrd="0" destOrd="0" presId="urn:microsoft.com/office/officeart/2005/8/layout/hierarchy2"/>
    <dgm:cxn modelId="{FE942AE3-F078-448A-9748-77C2B2204F6D}" srcId="{BC3CDECC-A865-41C8-A289-A7A580F44B8F}" destId="{D5752020-D297-49CB-B7A7-2D5E819E22DB}" srcOrd="0" destOrd="0" parTransId="{5F65FE69-4424-4854-B6D4-14F25EEF7851}" sibTransId="{E7B96452-3539-4606-B9B1-5382D7D63D48}"/>
    <dgm:cxn modelId="{EB8FAD87-ABC7-4046-9504-C146A9BC1BB6}" type="presParOf" srcId="{082617E9-39CB-46D5-9CBD-3F040D0F5B9F}" destId="{3D211F64-9B21-4D0D-8DEF-D5BF85A0BA63}" srcOrd="0" destOrd="0" presId="urn:microsoft.com/office/officeart/2005/8/layout/hierarchy2"/>
    <dgm:cxn modelId="{D149E7E5-85A2-488F-A9CF-17E6B2477B40}" type="presParOf" srcId="{3D211F64-9B21-4D0D-8DEF-D5BF85A0BA63}" destId="{996D0166-2B1E-4EF4-9A31-E43113BF1D17}" srcOrd="0" destOrd="0" presId="urn:microsoft.com/office/officeart/2005/8/layout/hierarchy2"/>
    <dgm:cxn modelId="{3E8EDD01-2AD0-4534-A9F5-5561FF865223}" type="presParOf" srcId="{3D211F64-9B21-4D0D-8DEF-D5BF85A0BA63}" destId="{823C067E-0B59-499A-B769-3120222ED92B}" srcOrd="1" destOrd="0" presId="urn:microsoft.com/office/officeart/2005/8/layout/hierarchy2"/>
    <dgm:cxn modelId="{32D7706B-EBAC-46EB-88E3-1EAC805F2768}" type="presParOf" srcId="{823C067E-0B59-499A-B769-3120222ED92B}" destId="{D073344F-7BB5-44BB-81A7-444C29B3B185}" srcOrd="0" destOrd="0" presId="urn:microsoft.com/office/officeart/2005/8/layout/hierarchy2"/>
    <dgm:cxn modelId="{BCBC69B5-08D7-48EB-AB4D-8FF5087E1BE8}" type="presParOf" srcId="{D073344F-7BB5-44BB-81A7-444C29B3B185}" destId="{97835A37-07BE-4101-A077-D21A359918FB}" srcOrd="0" destOrd="0" presId="urn:microsoft.com/office/officeart/2005/8/layout/hierarchy2"/>
    <dgm:cxn modelId="{B0660BA0-546A-4A5E-A376-0FC6DC6097F6}" type="presParOf" srcId="{823C067E-0B59-499A-B769-3120222ED92B}" destId="{7569C823-3157-4E68-9994-59561DE0970C}" srcOrd="1" destOrd="0" presId="urn:microsoft.com/office/officeart/2005/8/layout/hierarchy2"/>
    <dgm:cxn modelId="{F70B9A26-83AA-4FFC-845A-1C8048E238B9}" type="presParOf" srcId="{7569C823-3157-4E68-9994-59561DE0970C}" destId="{C557C35A-0ACA-402A-A1AB-99785588CDF5}" srcOrd="0" destOrd="0" presId="urn:microsoft.com/office/officeart/2005/8/layout/hierarchy2"/>
    <dgm:cxn modelId="{E97C8E68-7622-4EA2-A8F4-8961CD0CAA31}" type="presParOf" srcId="{7569C823-3157-4E68-9994-59561DE0970C}" destId="{72B2508C-39A5-4DE2-9FE8-872FE7E39DBC}" srcOrd="1" destOrd="0" presId="urn:microsoft.com/office/officeart/2005/8/layout/hierarchy2"/>
    <dgm:cxn modelId="{796F7955-F0D5-4656-84B3-9414F67F30B5}" type="presParOf" srcId="{823C067E-0B59-499A-B769-3120222ED92B}" destId="{0EE2173E-285C-4D8F-89B8-AFA40D2D6474}" srcOrd="2" destOrd="0" presId="urn:microsoft.com/office/officeart/2005/8/layout/hierarchy2"/>
    <dgm:cxn modelId="{9903CFBF-2E95-4DAA-8540-542CA45E1B58}" type="presParOf" srcId="{0EE2173E-285C-4D8F-89B8-AFA40D2D6474}" destId="{CDAD96E0-80D4-4A93-A6FF-97304D7D822A}" srcOrd="0" destOrd="0" presId="urn:microsoft.com/office/officeart/2005/8/layout/hierarchy2"/>
    <dgm:cxn modelId="{C0063EE0-49E2-4ADB-85A7-F12C247382B0}" type="presParOf" srcId="{823C067E-0B59-499A-B769-3120222ED92B}" destId="{E2737781-7EFB-4338-A5D7-30276CB5D7F3}" srcOrd="3" destOrd="0" presId="urn:microsoft.com/office/officeart/2005/8/layout/hierarchy2"/>
    <dgm:cxn modelId="{04FE6DB6-346D-48C8-9162-278C26DF367A}" type="presParOf" srcId="{E2737781-7EFB-4338-A5D7-30276CB5D7F3}" destId="{9FA83C92-32B2-41B4-91EF-C7B0C34E1F52}" srcOrd="0" destOrd="0" presId="urn:microsoft.com/office/officeart/2005/8/layout/hierarchy2"/>
    <dgm:cxn modelId="{70A03CBA-F9CA-4A10-BFB8-DC0DAD86B3B4}" type="presParOf" srcId="{E2737781-7EFB-4338-A5D7-30276CB5D7F3}" destId="{04C22FA9-15BF-4E2B-95E7-163A2BF6FAAE}" srcOrd="1" destOrd="0" presId="urn:microsoft.com/office/officeart/2005/8/layout/hierarchy2"/>
    <dgm:cxn modelId="{CC085B53-F3F4-4E2D-9820-2453E173AB9D}" type="presParOf" srcId="{823C067E-0B59-499A-B769-3120222ED92B}" destId="{9F0DA95A-B21E-4CC3-AF8B-5129DAA28F85}" srcOrd="4" destOrd="0" presId="urn:microsoft.com/office/officeart/2005/8/layout/hierarchy2"/>
    <dgm:cxn modelId="{067C52B5-1B24-4CAA-B094-625D443D00D9}" type="presParOf" srcId="{9F0DA95A-B21E-4CC3-AF8B-5129DAA28F85}" destId="{CCF6E191-B956-4023-998E-EEB2E3C597D6}" srcOrd="0" destOrd="0" presId="urn:microsoft.com/office/officeart/2005/8/layout/hierarchy2"/>
    <dgm:cxn modelId="{32F848D5-FECD-4FD3-B2E5-2608C42DF0C1}" type="presParOf" srcId="{823C067E-0B59-499A-B769-3120222ED92B}" destId="{38A35F29-FE63-45D6-9565-6A702E4B01FA}" srcOrd="5" destOrd="0" presId="urn:microsoft.com/office/officeart/2005/8/layout/hierarchy2"/>
    <dgm:cxn modelId="{09710B1B-8533-4F7E-A6BA-7585FB031FCE}" type="presParOf" srcId="{38A35F29-FE63-45D6-9565-6A702E4B01FA}" destId="{3060330F-82E6-4B92-A8AB-EDCA44043D05}" srcOrd="0" destOrd="0" presId="urn:microsoft.com/office/officeart/2005/8/layout/hierarchy2"/>
    <dgm:cxn modelId="{298508EF-2E82-4CD4-B5AF-741D23D12ED8}" type="presParOf" srcId="{38A35F29-FE63-45D6-9565-6A702E4B01FA}" destId="{710B16A5-60B9-4498-BF67-8AEF431D61E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C3CDECC-A865-41C8-A289-A7A580F44B8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2020-D297-49CB-B7A7-2D5E819E22DB}">
      <dgm:prSet phldrT="[Text]" custT="1"/>
      <dgm:spPr>
        <a:solidFill>
          <a:srgbClr val="FF0000"/>
        </a:solidFill>
      </dgm:spPr>
      <dgm:t>
        <a:bodyPr/>
        <a:lstStyle/>
        <a:p>
          <a:r>
            <a:rPr lang="fa-IR" sz="2400" dirty="0" smtClean="0">
              <a:cs typeface="B Titr" panose="00000700000000000000" pitchFamily="2" charset="-78"/>
            </a:rPr>
            <a:t>5ـ تقواي ديني و سياسي</a:t>
          </a:r>
          <a:endParaRPr lang="en-US" sz="2400" dirty="0">
            <a:cs typeface="B Titr" panose="00000700000000000000" pitchFamily="2" charset="-78"/>
          </a:endParaRPr>
        </a:p>
      </dgm:t>
    </dgm:pt>
    <dgm:pt modelId="{5F65FE69-4424-4854-B6D4-14F25EEF7851}" type="par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E7B96452-3539-4606-B9B1-5382D7D63D48}" type="sibTrans" cxnId="{FE942AE3-F078-448A-9748-77C2B2204F6D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9AFD709-8712-4A72-8B24-18856C18A199}">
      <dgm:prSet phldrT="[Text]" custT="1"/>
      <dgm:spPr>
        <a:solidFill>
          <a:srgbClr val="481F67"/>
        </a:solidFill>
      </dgm:spPr>
      <dgm:t>
        <a:bodyPr/>
        <a:lstStyle/>
        <a:p>
          <a:pPr algn="ctr" rtl="1"/>
          <a:r>
            <a:rPr lang="fa-IR" sz="2200" dirty="0" smtClean="0">
              <a:cs typeface="B Titr" panose="00000700000000000000" pitchFamily="2" charset="-78"/>
            </a:rPr>
            <a:t>- تقوای فردی و جمعی</a:t>
          </a:r>
          <a:endParaRPr lang="en-US" sz="2200" dirty="0">
            <a:cs typeface="B Titr" panose="00000700000000000000" pitchFamily="2" charset="-78"/>
          </a:endParaRPr>
        </a:p>
      </dgm:t>
    </dgm:pt>
    <dgm:pt modelId="{449DE760-9C43-4676-9777-7B2D5C0592EA}" type="parTrans" cxnId="{14C4D1F2-1E7A-4B12-97E8-5AE598FE63D5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C2FB9139-B9E5-4ED3-97F7-B07680768DAD}" type="sibTrans" cxnId="{14C4D1F2-1E7A-4B12-97E8-5AE598FE63D5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B4515F8-8B34-4F58-84F5-5C20A4829B5D}">
      <dgm:prSet phldrT="[Text]" custT="1"/>
      <dgm:spPr>
        <a:solidFill>
          <a:srgbClr val="481F67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- رعایت در قبال اختلاف افکنی دشمنان </a:t>
          </a:r>
          <a:endParaRPr lang="en-US" sz="2200" dirty="0">
            <a:cs typeface="B Titr" panose="00000700000000000000" pitchFamily="2" charset="-78"/>
          </a:endParaRPr>
        </a:p>
      </dgm:t>
    </dgm:pt>
    <dgm:pt modelId="{70679868-8E93-46CD-8151-13D9015731E3}" type="parTrans" cxnId="{C94BE538-4EC4-4F27-BFFE-8471CC7C3014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F5D5B49A-9805-4AFD-9EB6-725CB03B0EDF}" type="sibTrans" cxnId="{C94BE538-4EC4-4F27-BFFE-8471CC7C3014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C60B1A9D-F49B-4C20-BAED-E3DEBECCDC6A}">
      <dgm:prSet phldrT="[Text]" custT="1"/>
      <dgm:spPr>
        <a:solidFill>
          <a:srgbClr val="481F67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- مراقبت و عمل به تکلیف دینی </a:t>
          </a:r>
          <a:endParaRPr lang="en-US" sz="2200" dirty="0">
            <a:cs typeface="B Titr" panose="00000700000000000000" pitchFamily="2" charset="-78"/>
          </a:endParaRPr>
        </a:p>
      </dgm:t>
    </dgm:pt>
    <dgm:pt modelId="{D2169A2F-CFD0-4D26-9A9E-011764B47DA6}" type="parTrans" cxnId="{63ED6734-CA8B-4BED-80AF-4D3CA1A06481}">
      <dgm:prSet custT="1"/>
      <dgm:spPr/>
      <dgm:t>
        <a:bodyPr/>
        <a:lstStyle/>
        <a:p>
          <a:endParaRPr lang="en-US" sz="800">
            <a:cs typeface="B Titr" panose="00000700000000000000" pitchFamily="2" charset="-78"/>
          </a:endParaRPr>
        </a:p>
      </dgm:t>
    </dgm:pt>
    <dgm:pt modelId="{BC1BC35C-AA9F-465C-9BD5-2D8BFE01277E}" type="sibTrans" cxnId="{63ED6734-CA8B-4BED-80AF-4D3CA1A06481}">
      <dgm:prSet/>
      <dgm:spPr/>
      <dgm:t>
        <a:bodyPr/>
        <a:lstStyle/>
        <a:p>
          <a:endParaRPr lang="en-US" sz="2800">
            <a:cs typeface="B Titr" panose="00000700000000000000" pitchFamily="2" charset="-78"/>
          </a:endParaRPr>
        </a:p>
      </dgm:t>
    </dgm:pt>
    <dgm:pt modelId="{D45BCD90-32B5-47DE-91E4-7F179C5353A3}">
      <dgm:prSet phldrT="[Text]" custT="1"/>
      <dgm:spPr>
        <a:solidFill>
          <a:srgbClr val="481F67"/>
        </a:solidFill>
      </dgm:spPr>
      <dgm:t>
        <a:bodyPr/>
        <a:lstStyle/>
        <a:p>
          <a:pPr rtl="1"/>
          <a:r>
            <a:rPr lang="fa-IR" sz="2200" dirty="0" smtClean="0">
              <a:cs typeface="B Titr" panose="00000700000000000000" pitchFamily="2" charset="-78"/>
            </a:rPr>
            <a:t>- مواظبت بر دنیاپرستی  و مادی گرایی	</a:t>
          </a:r>
          <a:endParaRPr lang="en-US" sz="2200" dirty="0">
            <a:cs typeface="B Titr" panose="00000700000000000000" pitchFamily="2" charset="-78"/>
          </a:endParaRPr>
        </a:p>
      </dgm:t>
    </dgm:pt>
    <dgm:pt modelId="{9533FE96-BFC7-45F5-98BC-3C4AC907CDE0}" type="parTrans" cxnId="{AB9B7DA3-8915-48B9-9773-029AD806EC5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25A822CD-53FC-4C6B-9F4C-8B69F3552E38}" type="sibTrans" cxnId="{AB9B7DA3-8915-48B9-9773-029AD806EC5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082617E9-39CB-46D5-9CBD-3F040D0F5B9F}" type="pres">
      <dgm:prSet presAssocID="{BC3CDECC-A865-41C8-A289-A7A580F44B8F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211F64-9B21-4D0D-8DEF-D5BF85A0BA63}" type="pres">
      <dgm:prSet presAssocID="{D5752020-D297-49CB-B7A7-2D5E819E22DB}" presName="root1" presStyleCnt="0"/>
      <dgm:spPr/>
    </dgm:pt>
    <dgm:pt modelId="{996D0166-2B1E-4EF4-9A31-E43113BF1D17}" type="pres">
      <dgm:prSet presAssocID="{D5752020-D297-49CB-B7A7-2D5E819E22DB}" presName="LevelOneTextNode" presStyleLbl="node0" presStyleIdx="0" presStyleCnt="1" custScaleX="212823" custScaleY="2244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3C067E-0B59-499A-B769-3120222ED92B}" type="pres">
      <dgm:prSet presAssocID="{D5752020-D297-49CB-B7A7-2D5E819E22DB}" presName="level2hierChild" presStyleCnt="0"/>
      <dgm:spPr/>
    </dgm:pt>
    <dgm:pt modelId="{D073344F-7BB5-44BB-81A7-444C29B3B185}" type="pres">
      <dgm:prSet presAssocID="{449DE760-9C43-4676-9777-7B2D5C0592E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97835A37-07BE-4101-A077-D21A359918FB}" type="pres">
      <dgm:prSet presAssocID="{449DE760-9C43-4676-9777-7B2D5C0592E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569C823-3157-4E68-9994-59561DE0970C}" type="pres">
      <dgm:prSet presAssocID="{C9AFD709-8712-4A72-8B24-18856C18A199}" presName="root2" presStyleCnt="0"/>
      <dgm:spPr/>
    </dgm:pt>
    <dgm:pt modelId="{C557C35A-0ACA-402A-A1AB-99785588CDF5}" type="pres">
      <dgm:prSet presAssocID="{C9AFD709-8712-4A72-8B24-18856C18A199}" presName="LevelTwoTextNode" presStyleLbl="node2" presStyleIdx="0" presStyleCnt="4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B2508C-39A5-4DE2-9FE8-872FE7E39DBC}" type="pres">
      <dgm:prSet presAssocID="{C9AFD709-8712-4A72-8B24-18856C18A199}" presName="level3hierChild" presStyleCnt="0"/>
      <dgm:spPr/>
    </dgm:pt>
    <dgm:pt modelId="{0EE2173E-285C-4D8F-89B8-AFA40D2D6474}" type="pres">
      <dgm:prSet presAssocID="{70679868-8E93-46CD-8151-13D9015731E3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CDAD96E0-80D4-4A93-A6FF-97304D7D822A}" type="pres">
      <dgm:prSet presAssocID="{70679868-8E93-46CD-8151-13D9015731E3}" presName="connTx" presStyleLbl="parChTrans1D2" presStyleIdx="1" presStyleCnt="4"/>
      <dgm:spPr/>
      <dgm:t>
        <a:bodyPr/>
        <a:lstStyle/>
        <a:p>
          <a:endParaRPr lang="en-US"/>
        </a:p>
      </dgm:t>
    </dgm:pt>
    <dgm:pt modelId="{E2737781-7EFB-4338-A5D7-30276CB5D7F3}" type="pres">
      <dgm:prSet presAssocID="{CB4515F8-8B34-4F58-84F5-5C20A4829B5D}" presName="root2" presStyleCnt="0"/>
      <dgm:spPr/>
    </dgm:pt>
    <dgm:pt modelId="{9FA83C92-32B2-41B4-91EF-C7B0C34E1F52}" type="pres">
      <dgm:prSet presAssocID="{CB4515F8-8B34-4F58-84F5-5C20A4829B5D}" presName="LevelTwoTextNode" presStyleLbl="node2" presStyleIdx="1" presStyleCnt="4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22FA9-15BF-4E2B-95E7-163A2BF6FAAE}" type="pres">
      <dgm:prSet presAssocID="{CB4515F8-8B34-4F58-84F5-5C20A4829B5D}" presName="level3hierChild" presStyleCnt="0"/>
      <dgm:spPr/>
    </dgm:pt>
    <dgm:pt modelId="{9F0DA95A-B21E-4CC3-AF8B-5129DAA28F85}" type="pres">
      <dgm:prSet presAssocID="{D2169A2F-CFD0-4D26-9A9E-011764B47DA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CCF6E191-B956-4023-998E-EEB2E3C597D6}" type="pres">
      <dgm:prSet presAssocID="{D2169A2F-CFD0-4D26-9A9E-011764B47DA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38A35F29-FE63-45D6-9565-6A702E4B01FA}" type="pres">
      <dgm:prSet presAssocID="{C60B1A9D-F49B-4C20-BAED-E3DEBECCDC6A}" presName="root2" presStyleCnt="0"/>
      <dgm:spPr/>
    </dgm:pt>
    <dgm:pt modelId="{3060330F-82E6-4B92-A8AB-EDCA44043D05}" type="pres">
      <dgm:prSet presAssocID="{C60B1A9D-F49B-4C20-BAED-E3DEBECCDC6A}" presName="LevelTwoTextNode" presStyleLbl="node2" presStyleIdx="2" presStyleCnt="4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0B16A5-60B9-4498-BF67-8AEF431D61E5}" type="pres">
      <dgm:prSet presAssocID="{C60B1A9D-F49B-4C20-BAED-E3DEBECCDC6A}" presName="level3hierChild" presStyleCnt="0"/>
      <dgm:spPr/>
    </dgm:pt>
    <dgm:pt modelId="{5528526E-3434-48C6-B051-CC0EAE328065}" type="pres">
      <dgm:prSet presAssocID="{9533FE96-BFC7-45F5-98BC-3C4AC907CDE0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E363EA0E-64B4-45D4-95B0-D8397467F43B}" type="pres">
      <dgm:prSet presAssocID="{9533FE96-BFC7-45F5-98BC-3C4AC907CDE0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29ADB5B-EB66-409B-88A1-65A4B130FFE5}" type="pres">
      <dgm:prSet presAssocID="{D45BCD90-32B5-47DE-91E4-7F179C5353A3}" presName="root2" presStyleCnt="0"/>
      <dgm:spPr/>
    </dgm:pt>
    <dgm:pt modelId="{63CB8CEE-B040-4F82-990C-5E245D19FC8A}" type="pres">
      <dgm:prSet presAssocID="{D45BCD90-32B5-47DE-91E4-7F179C5353A3}" presName="LevelTwoTextNode" presStyleLbl="node2" presStyleIdx="3" presStyleCnt="4" custScaleX="240353" custScaleY="1140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EC1DCC-D6ED-4701-B74A-1BD79E48AAEB}" type="pres">
      <dgm:prSet presAssocID="{D45BCD90-32B5-47DE-91E4-7F179C5353A3}" presName="level3hierChild" presStyleCnt="0"/>
      <dgm:spPr/>
    </dgm:pt>
  </dgm:ptLst>
  <dgm:cxnLst>
    <dgm:cxn modelId="{E1C3FA91-93FF-4BFF-BCC4-11A2FD4F16E3}" type="presOf" srcId="{C9AFD709-8712-4A72-8B24-18856C18A199}" destId="{C557C35A-0ACA-402A-A1AB-99785588CDF5}" srcOrd="0" destOrd="0" presId="urn:microsoft.com/office/officeart/2005/8/layout/hierarchy2"/>
    <dgm:cxn modelId="{63ED6734-CA8B-4BED-80AF-4D3CA1A06481}" srcId="{D5752020-D297-49CB-B7A7-2D5E819E22DB}" destId="{C60B1A9D-F49B-4C20-BAED-E3DEBECCDC6A}" srcOrd="2" destOrd="0" parTransId="{D2169A2F-CFD0-4D26-9A9E-011764B47DA6}" sibTransId="{BC1BC35C-AA9F-465C-9BD5-2D8BFE01277E}"/>
    <dgm:cxn modelId="{B6AA8030-6EB9-428F-878A-B5AF8BAD5BE1}" type="presOf" srcId="{449DE760-9C43-4676-9777-7B2D5C0592EA}" destId="{97835A37-07BE-4101-A077-D21A359918FB}" srcOrd="1" destOrd="0" presId="urn:microsoft.com/office/officeart/2005/8/layout/hierarchy2"/>
    <dgm:cxn modelId="{C94BE538-4EC4-4F27-BFFE-8471CC7C3014}" srcId="{D5752020-D297-49CB-B7A7-2D5E819E22DB}" destId="{CB4515F8-8B34-4F58-84F5-5C20A4829B5D}" srcOrd="1" destOrd="0" parTransId="{70679868-8E93-46CD-8151-13D9015731E3}" sibTransId="{F5D5B49A-9805-4AFD-9EB6-725CB03B0EDF}"/>
    <dgm:cxn modelId="{61E8037B-03A5-4427-A614-9E734EB344FB}" type="presOf" srcId="{D2169A2F-CFD0-4D26-9A9E-011764B47DA6}" destId="{CCF6E191-B956-4023-998E-EEB2E3C597D6}" srcOrd="1" destOrd="0" presId="urn:microsoft.com/office/officeart/2005/8/layout/hierarchy2"/>
    <dgm:cxn modelId="{4B60945E-00F9-4828-BB3D-B16AD0AC2298}" type="presOf" srcId="{449DE760-9C43-4676-9777-7B2D5C0592EA}" destId="{D073344F-7BB5-44BB-81A7-444C29B3B185}" srcOrd="0" destOrd="0" presId="urn:microsoft.com/office/officeart/2005/8/layout/hierarchy2"/>
    <dgm:cxn modelId="{8850B446-3872-4744-A48D-65A56898FB4A}" type="presOf" srcId="{BC3CDECC-A865-41C8-A289-A7A580F44B8F}" destId="{082617E9-39CB-46D5-9CBD-3F040D0F5B9F}" srcOrd="0" destOrd="0" presId="urn:microsoft.com/office/officeart/2005/8/layout/hierarchy2"/>
    <dgm:cxn modelId="{14C4D1F2-1E7A-4B12-97E8-5AE598FE63D5}" srcId="{D5752020-D297-49CB-B7A7-2D5E819E22DB}" destId="{C9AFD709-8712-4A72-8B24-18856C18A199}" srcOrd="0" destOrd="0" parTransId="{449DE760-9C43-4676-9777-7B2D5C0592EA}" sibTransId="{C2FB9139-B9E5-4ED3-97F7-B07680768DAD}"/>
    <dgm:cxn modelId="{6AF6C367-6E8C-4A34-A8FA-4D5A958F6936}" type="presOf" srcId="{D5752020-D297-49CB-B7A7-2D5E819E22DB}" destId="{996D0166-2B1E-4EF4-9A31-E43113BF1D17}" srcOrd="0" destOrd="0" presId="urn:microsoft.com/office/officeart/2005/8/layout/hierarchy2"/>
    <dgm:cxn modelId="{816876B9-1B2F-47F5-BE43-656811404D80}" type="presOf" srcId="{9533FE96-BFC7-45F5-98BC-3C4AC907CDE0}" destId="{5528526E-3434-48C6-B051-CC0EAE328065}" srcOrd="0" destOrd="0" presId="urn:microsoft.com/office/officeart/2005/8/layout/hierarchy2"/>
    <dgm:cxn modelId="{000C2300-A912-40A3-A207-930E678B6750}" type="presOf" srcId="{70679868-8E93-46CD-8151-13D9015731E3}" destId="{0EE2173E-285C-4D8F-89B8-AFA40D2D6474}" srcOrd="0" destOrd="0" presId="urn:microsoft.com/office/officeart/2005/8/layout/hierarchy2"/>
    <dgm:cxn modelId="{D8D6ABA2-0EC5-4A8D-848E-55A77C762438}" type="presOf" srcId="{C60B1A9D-F49B-4C20-BAED-E3DEBECCDC6A}" destId="{3060330F-82E6-4B92-A8AB-EDCA44043D05}" srcOrd="0" destOrd="0" presId="urn:microsoft.com/office/officeart/2005/8/layout/hierarchy2"/>
    <dgm:cxn modelId="{0B411618-E170-493F-B3DD-541B2F9F1A32}" type="presOf" srcId="{9533FE96-BFC7-45F5-98BC-3C4AC907CDE0}" destId="{E363EA0E-64B4-45D4-95B0-D8397467F43B}" srcOrd="1" destOrd="0" presId="urn:microsoft.com/office/officeart/2005/8/layout/hierarchy2"/>
    <dgm:cxn modelId="{696AEA5B-3D7B-463E-BD6A-4B6928F7B152}" type="presOf" srcId="{CB4515F8-8B34-4F58-84F5-5C20A4829B5D}" destId="{9FA83C92-32B2-41B4-91EF-C7B0C34E1F52}" srcOrd="0" destOrd="0" presId="urn:microsoft.com/office/officeart/2005/8/layout/hierarchy2"/>
    <dgm:cxn modelId="{AB9B7DA3-8915-48B9-9773-029AD806EC58}" srcId="{D5752020-D297-49CB-B7A7-2D5E819E22DB}" destId="{D45BCD90-32B5-47DE-91E4-7F179C5353A3}" srcOrd="3" destOrd="0" parTransId="{9533FE96-BFC7-45F5-98BC-3C4AC907CDE0}" sibTransId="{25A822CD-53FC-4C6B-9F4C-8B69F3552E38}"/>
    <dgm:cxn modelId="{39A9398B-ED93-4ACE-A2B0-8A63D655CFAE}" type="presOf" srcId="{D45BCD90-32B5-47DE-91E4-7F179C5353A3}" destId="{63CB8CEE-B040-4F82-990C-5E245D19FC8A}" srcOrd="0" destOrd="0" presId="urn:microsoft.com/office/officeart/2005/8/layout/hierarchy2"/>
    <dgm:cxn modelId="{FE942AE3-F078-448A-9748-77C2B2204F6D}" srcId="{BC3CDECC-A865-41C8-A289-A7A580F44B8F}" destId="{D5752020-D297-49CB-B7A7-2D5E819E22DB}" srcOrd="0" destOrd="0" parTransId="{5F65FE69-4424-4854-B6D4-14F25EEF7851}" sibTransId="{E7B96452-3539-4606-B9B1-5382D7D63D48}"/>
    <dgm:cxn modelId="{AC136F60-A55A-4494-AB40-9AE5CA96AFB0}" type="presOf" srcId="{70679868-8E93-46CD-8151-13D9015731E3}" destId="{CDAD96E0-80D4-4A93-A6FF-97304D7D822A}" srcOrd="1" destOrd="0" presId="urn:microsoft.com/office/officeart/2005/8/layout/hierarchy2"/>
    <dgm:cxn modelId="{4AF2EAAE-68F3-49CF-B89F-48166CB7D420}" type="presOf" srcId="{D2169A2F-CFD0-4D26-9A9E-011764B47DA6}" destId="{9F0DA95A-B21E-4CC3-AF8B-5129DAA28F85}" srcOrd="0" destOrd="0" presId="urn:microsoft.com/office/officeart/2005/8/layout/hierarchy2"/>
    <dgm:cxn modelId="{C92E51B9-BB96-4EB3-A38B-69736468BB3A}" type="presParOf" srcId="{082617E9-39CB-46D5-9CBD-3F040D0F5B9F}" destId="{3D211F64-9B21-4D0D-8DEF-D5BF85A0BA63}" srcOrd="0" destOrd="0" presId="urn:microsoft.com/office/officeart/2005/8/layout/hierarchy2"/>
    <dgm:cxn modelId="{47231807-D6BE-489D-8A6C-FE7DDE532031}" type="presParOf" srcId="{3D211F64-9B21-4D0D-8DEF-D5BF85A0BA63}" destId="{996D0166-2B1E-4EF4-9A31-E43113BF1D17}" srcOrd="0" destOrd="0" presId="urn:microsoft.com/office/officeart/2005/8/layout/hierarchy2"/>
    <dgm:cxn modelId="{8B771756-DF3C-476F-B99D-AD49F6FDE4E3}" type="presParOf" srcId="{3D211F64-9B21-4D0D-8DEF-D5BF85A0BA63}" destId="{823C067E-0B59-499A-B769-3120222ED92B}" srcOrd="1" destOrd="0" presId="urn:microsoft.com/office/officeart/2005/8/layout/hierarchy2"/>
    <dgm:cxn modelId="{7EE4B9B8-35AD-42BA-9E8D-EB189EAFE72F}" type="presParOf" srcId="{823C067E-0B59-499A-B769-3120222ED92B}" destId="{D073344F-7BB5-44BB-81A7-444C29B3B185}" srcOrd="0" destOrd="0" presId="urn:microsoft.com/office/officeart/2005/8/layout/hierarchy2"/>
    <dgm:cxn modelId="{84B54784-26F9-418B-AA55-69453DA39151}" type="presParOf" srcId="{D073344F-7BB5-44BB-81A7-444C29B3B185}" destId="{97835A37-07BE-4101-A077-D21A359918FB}" srcOrd="0" destOrd="0" presId="urn:microsoft.com/office/officeart/2005/8/layout/hierarchy2"/>
    <dgm:cxn modelId="{BBD9C669-F434-4FDE-9688-0F3E5D194C8D}" type="presParOf" srcId="{823C067E-0B59-499A-B769-3120222ED92B}" destId="{7569C823-3157-4E68-9994-59561DE0970C}" srcOrd="1" destOrd="0" presId="urn:microsoft.com/office/officeart/2005/8/layout/hierarchy2"/>
    <dgm:cxn modelId="{12632F47-855E-479C-9555-EC66973C6AF2}" type="presParOf" srcId="{7569C823-3157-4E68-9994-59561DE0970C}" destId="{C557C35A-0ACA-402A-A1AB-99785588CDF5}" srcOrd="0" destOrd="0" presId="urn:microsoft.com/office/officeart/2005/8/layout/hierarchy2"/>
    <dgm:cxn modelId="{AC65EC76-1DFB-4A1A-BCBC-83A87DAE279C}" type="presParOf" srcId="{7569C823-3157-4E68-9994-59561DE0970C}" destId="{72B2508C-39A5-4DE2-9FE8-872FE7E39DBC}" srcOrd="1" destOrd="0" presId="urn:microsoft.com/office/officeart/2005/8/layout/hierarchy2"/>
    <dgm:cxn modelId="{C96A7D70-FF8F-483E-9EBA-9DD9B38DC84D}" type="presParOf" srcId="{823C067E-0B59-499A-B769-3120222ED92B}" destId="{0EE2173E-285C-4D8F-89B8-AFA40D2D6474}" srcOrd="2" destOrd="0" presId="urn:microsoft.com/office/officeart/2005/8/layout/hierarchy2"/>
    <dgm:cxn modelId="{8AD2FDF9-DB79-47E0-AF81-2725C3FCA660}" type="presParOf" srcId="{0EE2173E-285C-4D8F-89B8-AFA40D2D6474}" destId="{CDAD96E0-80D4-4A93-A6FF-97304D7D822A}" srcOrd="0" destOrd="0" presId="urn:microsoft.com/office/officeart/2005/8/layout/hierarchy2"/>
    <dgm:cxn modelId="{05330C7D-8BCA-4F04-81CC-18ED81725D3B}" type="presParOf" srcId="{823C067E-0B59-499A-B769-3120222ED92B}" destId="{E2737781-7EFB-4338-A5D7-30276CB5D7F3}" srcOrd="3" destOrd="0" presId="urn:microsoft.com/office/officeart/2005/8/layout/hierarchy2"/>
    <dgm:cxn modelId="{4DC5440F-53A8-4241-BABC-0A0C802736A9}" type="presParOf" srcId="{E2737781-7EFB-4338-A5D7-30276CB5D7F3}" destId="{9FA83C92-32B2-41B4-91EF-C7B0C34E1F52}" srcOrd="0" destOrd="0" presId="urn:microsoft.com/office/officeart/2005/8/layout/hierarchy2"/>
    <dgm:cxn modelId="{9729433A-F344-4397-ABB4-D16673D3D6C4}" type="presParOf" srcId="{E2737781-7EFB-4338-A5D7-30276CB5D7F3}" destId="{04C22FA9-15BF-4E2B-95E7-163A2BF6FAAE}" srcOrd="1" destOrd="0" presId="urn:microsoft.com/office/officeart/2005/8/layout/hierarchy2"/>
    <dgm:cxn modelId="{56E841FA-ADBE-4031-A7B4-D312C0E42915}" type="presParOf" srcId="{823C067E-0B59-499A-B769-3120222ED92B}" destId="{9F0DA95A-B21E-4CC3-AF8B-5129DAA28F85}" srcOrd="4" destOrd="0" presId="urn:microsoft.com/office/officeart/2005/8/layout/hierarchy2"/>
    <dgm:cxn modelId="{7DAF4BC8-80F2-48B0-BBDF-7BFB08DCF00C}" type="presParOf" srcId="{9F0DA95A-B21E-4CC3-AF8B-5129DAA28F85}" destId="{CCF6E191-B956-4023-998E-EEB2E3C597D6}" srcOrd="0" destOrd="0" presId="urn:microsoft.com/office/officeart/2005/8/layout/hierarchy2"/>
    <dgm:cxn modelId="{54877B59-448B-42EE-A715-5B7E57749FE5}" type="presParOf" srcId="{823C067E-0B59-499A-B769-3120222ED92B}" destId="{38A35F29-FE63-45D6-9565-6A702E4B01FA}" srcOrd="5" destOrd="0" presId="urn:microsoft.com/office/officeart/2005/8/layout/hierarchy2"/>
    <dgm:cxn modelId="{D56928E2-6EBE-4F85-95EC-5F6E2E1CAE76}" type="presParOf" srcId="{38A35F29-FE63-45D6-9565-6A702E4B01FA}" destId="{3060330F-82E6-4B92-A8AB-EDCA44043D05}" srcOrd="0" destOrd="0" presId="urn:microsoft.com/office/officeart/2005/8/layout/hierarchy2"/>
    <dgm:cxn modelId="{D282F6D3-CEA5-4BB2-90B0-9E1DA2A2930C}" type="presParOf" srcId="{38A35F29-FE63-45D6-9565-6A702E4B01FA}" destId="{710B16A5-60B9-4498-BF67-8AEF431D61E5}" srcOrd="1" destOrd="0" presId="urn:microsoft.com/office/officeart/2005/8/layout/hierarchy2"/>
    <dgm:cxn modelId="{F2DDC6F5-3E46-448C-8887-4C49EE9C12CB}" type="presParOf" srcId="{823C067E-0B59-499A-B769-3120222ED92B}" destId="{5528526E-3434-48C6-B051-CC0EAE328065}" srcOrd="6" destOrd="0" presId="urn:microsoft.com/office/officeart/2005/8/layout/hierarchy2"/>
    <dgm:cxn modelId="{B09699E8-9A39-484F-B7F5-78FB984E2B3B}" type="presParOf" srcId="{5528526E-3434-48C6-B051-CC0EAE328065}" destId="{E363EA0E-64B4-45D4-95B0-D8397467F43B}" srcOrd="0" destOrd="0" presId="urn:microsoft.com/office/officeart/2005/8/layout/hierarchy2"/>
    <dgm:cxn modelId="{B45C877C-7481-4D92-A709-8A314B464651}" type="presParOf" srcId="{823C067E-0B59-499A-B769-3120222ED92B}" destId="{529ADB5B-EB66-409B-88A1-65A4B130FFE5}" srcOrd="7" destOrd="0" presId="urn:microsoft.com/office/officeart/2005/8/layout/hierarchy2"/>
    <dgm:cxn modelId="{EA775758-AF47-4DD7-9DE4-77BAD6C678F6}" type="presParOf" srcId="{529ADB5B-EB66-409B-88A1-65A4B130FFE5}" destId="{63CB8CEE-B040-4F82-990C-5E245D19FC8A}" srcOrd="0" destOrd="0" presId="urn:microsoft.com/office/officeart/2005/8/layout/hierarchy2"/>
    <dgm:cxn modelId="{61459F77-FDFB-45E7-A2A1-87B542302E8C}" type="presParOf" srcId="{529ADB5B-EB66-409B-88A1-65A4B130FFE5}" destId="{BAEC1DCC-D6ED-4701-B74A-1BD79E48AAE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A99E34-7A8D-4B2B-BC08-70C56D12A98D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1"/>
          <a:r>
            <a:rPr lang="fa-IR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1ـ کادرسازی سرمایه انسانی انقلابی از میان پاسداران ، بسیجیان و نخبگان  </a:t>
          </a:r>
          <a:endParaRPr lang="en-US" sz="2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BCFB6974-1438-41CC-8A9C-9E04B59D6772}" type="parTrans" cxnId="{214FB266-33C9-4522-A4B8-05D22E1FD397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A5B6D83D-8BAE-4832-8D8F-7985147014A9}" type="sibTrans" cxnId="{214FB266-33C9-4522-A4B8-05D22E1FD397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6A058ACE-4205-4AB5-9A51-A7D0A958C0F3}">
      <dgm:prSet phldrT="[Text]" custT="1"/>
      <dgm:spPr>
        <a:solidFill>
          <a:srgbClr val="FF0000"/>
        </a:solidFill>
      </dgm:spPr>
      <dgm:t>
        <a:bodyPr/>
        <a:lstStyle/>
        <a:p>
          <a:pPr rtl="1"/>
          <a:r>
            <a:rPr lang="fa-IR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2- گفتمان سازی حرکت ، جهت گیری و رفتار انقلابی در عرصه های مختلف درون و برون سازمان بویژه در جامعه نخبگانی </a:t>
          </a:r>
          <a:endParaRPr lang="en-US" sz="2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D481B2A7-5BC2-4552-B056-8014CDD66A84}" type="parTrans" cxnId="{2BEE6DE1-DF83-4C82-B1FA-2C69A42DE8A6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B030C858-7F74-4E17-991B-22F3B8081B21}" type="sibTrans" cxnId="{2BEE6DE1-DF83-4C82-B1FA-2C69A42DE8A6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4AE16393-C0D1-4514-8270-06D12499A8E8}">
      <dgm:prSet phldrT="[Text]" custT="1"/>
      <dgm:spPr>
        <a:solidFill>
          <a:srgbClr val="481F67"/>
        </a:solidFill>
      </dgm:spPr>
      <dgm:t>
        <a:bodyPr/>
        <a:lstStyle/>
        <a:p>
          <a:pPr rtl="1"/>
          <a:r>
            <a:rPr lang="fa-IR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3ـ نهادینه کردن باور و رفتار انقلابی گری با تثبیت و تعمیق آن در میان</a:t>
          </a:r>
          <a:r>
            <a:rPr lang="en-US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/>
          </a:r>
          <a:br>
            <a:rPr lang="en-US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</a:br>
          <a:r>
            <a:rPr lang="fa-IR" sz="2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 پاسداران و بسیجیان  </a:t>
          </a:r>
          <a:endParaRPr lang="en-US" sz="2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521E0B9F-2EBB-492A-95A8-2DCAE0F0CF1E}" type="parTrans" cxnId="{11DDA864-41C8-4670-9E0C-F32C585D2ECA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B57863C7-BF7B-45F6-80A3-C9BB0B653532}" type="sibTrans" cxnId="{11DDA864-41C8-4670-9E0C-F32C585D2ECA}">
      <dgm:prSet/>
      <dgm:spPr/>
      <dgm:t>
        <a:bodyPr/>
        <a:lstStyle/>
        <a:p>
          <a:endParaRPr lang="en-US" sz="220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38BDAD-2EDF-40C6-B549-D3DE20A384A9}" type="pres">
      <dgm:prSet presAssocID="{4AE16393-C0D1-4514-8270-06D12499A8E8}" presName="boxAndChildren" presStyleCnt="0"/>
      <dgm:spPr/>
    </dgm:pt>
    <dgm:pt modelId="{281BA8F1-9FA4-420B-B2F4-B7BCD05DC32E}" type="pres">
      <dgm:prSet presAssocID="{4AE16393-C0D1-4514-8270-06D12499A8E8}" presName="parentTextBox" presStyleLbl="node1" presStyleIdx="0" presStyleCnt="3"/>
      <dgm:spPr/>
      <dgm:t>
        <a:bodyPr/>
        <a:lstStyle/>
        <a:p>
          <a:endParaRPr lang="en-US"/>
        </a:p>
      </dgm:t>
    </dgm:pt>
    <dgm:pt modelId="{24BC07C6-B041-4EC7-B95E-6B23D418E626}" type="pres">
      <dgm:prSet presAssocID="{B030C858-7F74-4E17-991B-22F3B8081B21}" presName="sp" presStyleCnt="0"/>
      <dgm:spPr/>
    </dgm:pt>
    <dgm:pt modelId="{321E097E-EEE1-4693-9BDE-3CE4D1BA36B0}" type="pres">
      <dgm:prSet presAssocID="{6A058ACE-4205-4AB5-9A51-A7D0A958C0F3}" presName="arrowAndChildren" presStyleCnt="0"/>
      <dgm:spPr/>
    </dgm:pt>
    <dgm:pt modelId="{EA7BEB24-5E55-4040-84B1-305025FD9E53}" type="pres">
      <dgm:prSet presAssocID="{6A058ACE-4205-4AB5-9A51-A7D0A958C0F3}" presName="parentTextArrow" presStyleLbl="node1" presStyleIdx="1" presStyleCnt="3" custScaleY="120758"/>
      <dgm:spPr/>
      <dgm:t>
        <a:bodyPr/>
        <a:lstStyle/>
        <a:p>
          <a:endParaRPr lang="en-US"/>
        </a:p>
      </dgm:t>
    </dgm:pt>
    <dgm:pt modelId="{A554010E-C967-4180-AF52-AA3330733D22}" type="pres">
      <dgm:prSet presAssocID="{A5B6D83D-8BAE-4832-8D8F-7985147014A9}" presName="sp" presStyleCnt="0"/>
      <dgm:spPr/>
    </dgm:pt>
    <dgm:pt modelId="{873CE491-1AEE-4939-BAE2-C624CA0C209F}" type="pres">
      <dgm:prSet presAssocID="{72A99E34-7A8D-4B2B-BC08-70C56D12A98D}" presName="arrowAndChildren" presStyleCnt="0"/>
      <dgm:spPr/>
    </dgm:pt>
    <dgm:pt modelId="{A9F90581-7352-4D3E-BE3F-A823F0E3A782}" type="pres">
      <dgm:prSet presAssocID="{72A99E34-7A8D-4B2B-BC08-70C56D12A98D}" presName="parentTextArrow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C84FEC6A-5554-41B8-9E17-F685C00BC0EB}" type="presOf" srcId="{72A99E34-7A8D-4B2B-BC08-70C56D12A98D}" destId="{A9F90581-7352-4D3E-BE3F-A823F0E3A782}" srcOrd="0" destOrd="0" presId="urn:microsoft.com/office/officeart/2005/8/layout/process4"/>
    <dgm:cxn modelId="{66259D92-C511-403A-A389-BEFB6A3B54C9}" type="presOf" srcId="{073B9AC3-3ED3-4EAD-A991-98222CF45946}" destId="{4092CB82-6935-44BF-AC31-62CA20C2C3B1}" srcOrd="0" destOrd="0" presId="urn:microsoft.com/office/officeart/2005/8/layout/process4"/>
    <dgm:cxn modelId="{E90989FB-B0C5-42A2-9946-4E4649B2D393}" type="presOf" srcId="{4AE16393-C0D1-4514-8270-06D12499A8E8}" destId="{281BA8F1-9FA4-420B-B2F4-B7BCD05DC32E}" srcOrd="0" destOrd="0" presId="urn:microsoft.com/office/officeart/2005/8/layout/process4"/>
    <dgm:cxn modelId="{CE56869C-244E-47C5-A517-839BD99A2D51}" type="presOf" srcId="{6A058ACE-4205-4AB5-9A51-A7D0A958C0F3}" destId="{EA7BEB24-5E55-4040-84B1-305025FD9E53}" srcOrd="0" destOrd="0" presId="urn:microsoft.com/office/officeart/2005/8/layout/process4"/>
    <dgm:cxn modelId="{214FB266-33C9-4522-A4B8-05D22E1FD397}" srcId="{073B9AC3-3ED3-4EAD-A991-98222CF45946}" destId="{72A99E34-7A8D-4B2B-BC08-70C56D12A98D}" srcOrd="0" destOrd="0" parTransId="{BCFB6974-1438-41CC-8A9C-9E04B59D6772}" sibTransId="{A5B6D83D-8BAE-4832-8D8F-7985147014A9}"/>
    <dgm:cxn modelId="{11DDA864-41C8-4670-9E0C-F32C585D2ECA}" srcId="{073B9AC3-3ED3-4EAD-A991-98222CF45946}" destId="{4AE16393-C0D1-4514-8270-06D12499A8E8}" srcOrd="2" destOrd="0" parTransId="{521E0B9F-2EBB-492A-95A8-2DCAE0F0CF1E}" sibTransId="{B57863C7-BF7B-45F6-80A3-C9BB0B653532}"/>
    <dgm:cxn modelId="{2BEE6DE1-DF83-4C82-B1FA-2C69A42DE8A6}" srcId="{073B9AC3-3ED3-4EAD-A991-98222CF45946}" destId="{6A058ACE-4205-4AB5-9A51-A7D0A958C0F3}" srcOrd="1" destOrd="0" parTransId="{D481B2A7-5BC2-4552-B056-8014CDD66A84}" sibTransId="{B030C858-7F74-4E17-991B-22F3B8081B21}"/>
    <dgm:cxn modelId="{276C2FB2-E569-4133-9754-A181A99C2B9F}" type="presParOf" srcId="{4092CB82-6935-44BF-AC31-62CA20C2C3B1}" destId="{5A38BDAD-2EDF-40C6-B549-D3DE20A384A9}" srcOrd="0" destOrd="0" presId="urn:microsoft.com/office/officeart/2005/8/layout/process4"/>
    <dgm:cxn modelId="{9EC67C38-F621-4D7A-8BED-0F1F263E3AD8}" type="presParOf" srcId="{5A38BDAD-2EDF-40C6-B549-D3DE20A384A9}" destId="{281BA8F1-9FA4-420B-B2F4-B7BCD05DC32E}" srcOrd="0" destOrd="0" presId="urn:microsoft.com/office/officeart/2005/8/layout/process4"/>
    <dgm:cxn modelId="{43A1E84B-5F42-4B38-87F7-BB09D9681205}" type="presParOf" srcId="{4092CB82-6935-44BF-AC31-62CA20C2C3B1}" destId="{24BC07C6-B041-4EC7-B95E-6B23D418E626}" srcOrd="1" destOrd="0" presId="urn:microsoft.com/office/officeart/2005/8/layout/process4"/>
    <dgm:cxn modelId="{9171F811-8155-4748-AB22-90611E1F0993}" type="presParOf" srcId="{4092CB82-6935-44BF-AC31-62CA20C2C3B1}" destId="{321E097E-EEE1-4693-9BDE-3CE4D1BA36B0}" srcOrd="2" destOrd="0" presId="urn:microsoft.com/office/officeart/2005/8/layout/process4"/>
    <dgm:cxn modelId="{35CA3D39-8FBC-4F4A-A3C1-E9074BB8B595}" type="presParOf" srcId="{321E097E-EEE1-4693-9BDE-3CE4D1BA36B0}" destId="{EA7BEB24-5E55-4040-84B1-305025FD9E53}" srcOrd="0" destOrd="0" presId="urn:microsoft.com/office/officeart/2005/8/layout/process4"/>
    <dgm:cxn modelId="{A84C86EE-819E-424A-A58C-0F9F995193E4}" type="presParOf" srcId="{4092CB82-6935-44BF-AC31-62CA20C2C3B1}" destId="{A554010E-C967-4180-AF52-AA3330733D22}" srcOrd="3" destOrd="0" presId="urn:microsoft.com/office/officeart/2005/8/layout/process4"/>
    <dgm:cxn modelId="{CD25EFCE-E8E7-47BA-AFE2-2BDBCD1E1B72}" type="presParOf" srcId="{4092CB82-6935-44BF-AC31-62CA20C2C3B1}" destId="{873CE491-1AEE-4939-BAE2-C624CA0C209F}" srcOrd="4" destOrd="0" presId="urn:microsoft.com/office/officeart/2005/8/layout/process4"/>
    <dgm:cxn modelId="{62FAB183-D9F5-4E03-8DB2-255CD295CD8E}" type="presParOf" srcId="{873CE491-1AEE-4939-BAE2-C624CA0C209F}" destId="{A9F90581-7352-4D3E-BE3F-A823F0E3A78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ED32E5-157A-4F7C-82BE-251B30E0E326}">
      <dsp:nvSpPr>
        <dsp:cNvPr id="0" name=""/>
        <dsp:cNvSpPr/>
      </dsp:nvSpPr>
      <dsp:spPr>
        <a:xfrm>
          <a:off x="1192910" y="0"/>
          <a:ext cx="6759828" cy="12771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solidFill>
                <a:schemeClr val="tx1"/>
              </a:solidFill>
              <a:cs typeface="B Titr" panose="00000700000000000000" pitchFamily="2" charset="-78"/>
            </a:rPr>
            <a:t>1ـ تعريف انقلابي و انقلابي بودن</a:t>
          </a:r>
          <a:endParaRPr lang="en-US" sz="26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2517081" y="37407"/>
        <a:ext cx="5398250" cy="1202370"/>
      </dsp:txXfrm>
    </dsp:sp>
    <dsp:sp modelId="{74000A3E-CD5B-47EE-BAB2-D3A54829C817}">
      <dsp:nvSpPr>
        <dsp:cNvPr id="0" name=""/>
        <dsp:cNvSpPr/>
      </dsp:nvSpPr>
      <dsp:spPr>
        <a:xfrm>
          <a:off x="596455" y="1490048"/>
          <a:ext cx="6759828" cy="1277184"/>
        </a:xfrm>
        <a:prstGeom prst="roundRect">
          <a:avLst>
            <a:gd name="adj" fmla="val 1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2ـ تمايز مفهوم انقلابيگري با سايرمفاهيم</a:t>
          </a:r>
          <a:br>
            <a:rPr lang="fa-IR" sz="2600" kern="1200" dirty="0" smtClean="0">
              <a:cs typeface="B Titr" panose="00000700000000000000" pitchFamily="2" charset="-78"/>
            </a:rPr>
          </a:br>
          <a:r>
            <a:rPr lang="fa-IR" sz="2600" kern="1200" dirty="0" smtClean="0">
              <a:cs typeface="B Titr" panose="00000700000000000000" pitchFamily="2" charset="-78"/>
            </a:rPr>
            <a:t>(انقلابی نمایی و...)		</a:t>
          </a:r>
          <a:endParaRPr lang="en-US" sz="2600" kern="1200" dirty="0">
            <a:cs typeface="B Titr" panose="00000700000000000000" pitchFamily="2" charset="-78"/>
          </a:endParaRPr>
        </a:p>
      </dsp:txBody>
      <dsp:txXfrm>
        <a:off x="2060487" y="1527455"/>
        <a:ext cx="5258388" cy="1202370"/>
      </dsp:txXfrm>
    </dsp:sp>
    <dsp:sp modelId="{A76141F0-C7DC-43AE-977C-C95FC7B72251}">
      <dsp:nvSpPr>
        <dsp:cNvPr id="0" name=""/>
        <dsp:cNvSpPr/>
      </dsp:nvSpPr>
      <dsp:spPr>
        <a:xfrm>
          <a:off x="0" y="2980097"/>
          <a:ext cx="6759828" cy="1277184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3ـ انقلابي گري مفهومي مشکّک (مقول به تشکیک) و ثمره آن</a:t>
          </a:r>
          <a:endParaRPr lang="en-US" sz="2600" kern="1200" dirty="0">
            <a:cs typeface="B Titr" panose="00000700000000000000" pitchFamily="2" charset="-78"/>
          </a:endParaRPr>
        </a:p>
      </dsp:txBody>
      <dsp:txXfrm>
        <a:off x="1464032" y="3017504"/>
        <a:ext cx="5258388" cy="1202370"/>
      </dsp:txXfrm>
    </dsp:sp>
    <dsp:sp modelId="{C102A599-71DA-4120-9435-51B93E9E6CD8}">
      <dsp:nvSpPr>
        <dsp:cNvPr id="0" name=""/>
        <dsp:cNvSpPr/>
      </dsp:nvSpPr>
      <dsp:spPr>
        <a:xfrm>
          <a:off x="1192910" y="968531"/>
          <a:ext cx="830169" cy="83016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>
            <a:cs typeface="B Titr" panose="00000700000000000000" pitchFamily="2" charset="-78"/>
          </a:endParaRPr>
        </a:p>
      </dsp:txBody>
      <dsp:txXfrm>
        <a:off x="1379698" y="968531"/>
        <a:ext cx="456593" cy="624702"/>
      </dsp:txXfrm>
    </dsp:sp>
    <dsp:sp modelId="{ECE34284-09E0-4633-B702-5115C96CB924}">
      <dsp:nvSpPr>
        <dsp:cNvPr id="0" name=""/>
        <dsp:cNvSpPr/>
      </dsp:nvSpPr>
      <dsp:spPr>
        <a:xfrm>
          <a:off x="596455" y="2450065"/>
          <a:ext cx="830169" cy="83016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>
            <a:cs typeface="B Titr" panose="00000700000000000000" pitchFamily="2" charset="-78"/>
          </a:endParaRPr>
        </a:p>
      </dsp:txBody>
      <dsp:txXfrm>
        <a:off x="783243" y="2450065"/>
        <a:ext cx="456593" cy="6247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C77C9-5898-46A4-9D44-16FCEDE79FD0}">
      <dsp:nvSpPr>
        <dsp:cNvPr id="0" name=""/>
        <dsp:cNvSpPr/>
      </dsp:nvSpPr>
      <dsp:spPr>
        <a:xfrm>
          <a:off x="0" y="21633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E852D-76B5-4405-97D0-22754D6F48E9}">
      <dsp:nvSpPr>
        <dsp:cNvPr id="0" name=""/>
        <dsp:cNvSpPr/>
      </dsp:nvSpPr>
      <dsp:spPr>
        <a:xfrm>
          <a:off x="2031999" y="969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1ـ ضرورت تداوم انقلاب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29874"/>
        <a:ext cx="5649250" cy="372930"/>
      </dsp:txXfrm>
    </dsp:sp>
    <dsp:sp modelId="{415C2D99-3A25-4FB4-8C8A-C9CB571DFA7D}">
      <dsp:nvSpPr>
        <dsp:cNvPr id="0" name=""/>
        <dsp:cNvSpPr/>
      </dsp:nvSpPr>
      <dsp:spPr>
        <a:xfrm>
          <a:off x="0" y="85137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4D2B6-8C9D-4846-B886-30484B3B0EDF}">
      <dsp:nvSpPr>
        <dsp:cNvPr id="0" name=""/>
        <dsp:cNvSpPr/>
      </dsp:nvSpPr>
      <dsp:spPr>
        <a:xfrm>
          <a:off x="2031999" y="64473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2ـ تحقق تمدن اسلامي در گرو تربيت نسل انقلابي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664914"/>
        <a:ext cx="5649250" cy="372930"/>
      </dsp:txXfrm>
    </dsp:sp>
    <dsp:sp modelId="{CD3CB8BB-1D55-47C5-9FCF-2819C5C29BE4}">
      <dsp:nvSpPr>
        <dsp:cNvPr id="0" name=""/>
        <dsp:cNvSpPr/>
      </dsp:nvSpPr>
      <dsp:spPr>
        <a:xfrm>
          <a:off x="0" y="148641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3FA66F-C799-46CD-A637-68BB3DB77255}">
      <dsp:nvSpPr>
        <dsp:cNvPr id="0" name=""/>
        <dsp:cNvSpPr/>
      </dsp:nvSpPr>
      <dsp:spPr>
        <a:xfrm>
          <a:off x="2031999" y="127977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3ـ ضرورت پيشرفت کشور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1299954"/>
        <a:ext cx="5649250" cy="372930"/>
      </dsp:txXfrm>
    </dsp:sp>
    <dsp:sp modelId="{C8532E33-9F43-496E-9437-E68AA42EB980}">
      <dsp:nvSpPr>
        <dsp:cNvPr id="0" name=""/>
        <dsp:cNvSpPr/>
      </dsp:nvSpPr>
      <dsp:spPr>
        <a:xfrm>
          <a:off x="0" y="212145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DC2E0-A688-4536-9A59-AB52F1AB0293}">
      <dsp:nvSpPr>
        <dsp:cNvPr id="0" name=""/>
        <dsp:cNvSpPr/>
      </dsp:nvSpPr>
      <dsp:spPr>
        <a:xfrm>
          <a:off x="2031999" y="191481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4ـ عزت و اقتدار ملي در گرو حفظ روحيه انقلابي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1934994"/>
        <a:ext cx="5649250" cy="372930"/>
      </dsp:txXfrm>
    </dsp:sp>
    <dsp:sp modelId="{31263CC3-493B-4105-A54D-0CDD7BB9C8DA}">
      <dsp:nvSpPr>
        <dsp:cNvPr id="0" name=""/>
        <dsp:cNvSpPr/>
      </dsp:nvSpPr>
      <dsp:spPr>
        <a:xfrm>
          <a:off x="0" y="275649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40FC37-C191-4370-B14B-087795B8F3CB}">
      <dsp:nvSpPr>
        <dsp:cNvPr id="0" name=""/>
        <dsp:cNvSpPr/>
      </dsp:nvSpPr>
      <dsp:spPr>
        <a:xfrm>
          <a:off x="2031999" y="254985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5ـ تقويت بازدارندگي در برابر دشمن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2570034"/>
        <a:ext cx="5649250" cy="372930"/>
      </dsp:txXfrm>
    </dsp:sp>
    <dsp:sp modelId="{3A97CD83-BC39-4794-A4EA-842334B34A8E}">
      <dsp:nvSpPr>
        <dsp:cNvPr id="0" name=""/>
        <dsp:cNvSpPr/>
      </dsp:nvSpPr>
      <dsp:spPr>
        <a:xfrm>
          <a:off x="0" y="339153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F937F0-91D2-463F-8AB8-178B3E557AF4}">
      <dsp:nvSpPr>
        <dsp:cNvPr id="0" name=""/>
        <dsp:cNvSpPr/>
      </dsp:nvSpPr>
      <dsp:spPr>
        <a:xfrm>
          <a:off x="2031999" y="318489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6ـ تقويت ساخت دروني در گرو روحيه انقلابيگري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3205074"/>
        <a:ext cx="5649250" cy="372930"/>
      </dsp:txXfrm>
    </dsp:sp>
    <dsp:sp modelId="{02622B84-E266-4123-AA70-1BA300882DF0}">
      <dsp:nvSpPr>
        <dsp:cNvPr id="0" name=""/>
        <dsp:cNvSpPr/>
      </dsp:nvSpPr>
      <dsp:spPr>
        <a:xfrm>
          <a:off x="0" y="402657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954881-FBAA-48A9-A4CB-D4F250240C11}">
      <dsp:nvSpPr>
        <dsp:cNvPr id="0" name=""/>
        <dsp:cNvSpPr/>
      </dsp:nvSpPr>
      <dsp:spPr>
        <a:xfrm>
          <a:off x="2031999" y="381993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7ـ خطر رواج انديشه‌هاي غيرانقلابي براي استحاله انقلاب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3840114"/>
        <a:ext cx="5649250" cy="372930"/>
      </dsp:txXfrm>
    </dsp:sp>
    <dsp:sp modelId="{F32653CB-3C89-4357-BBE2-F373A43F0A09}">
      <dsp:nvSpPr>
        <dsp:cNvPr id="0" name=""/>
        <dsp:cNvSpPr/>
      </dsp:nvSpPr>
      <dsp:spPr>
        <a:xfrm>
          <a:off x="0" y="4661619"/>
          <a:ext cx="8128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00E446-9219-4199-956C-4A9787A1B940}">
      <dsp:nvSpPr>
        <dsp:cNvPr id="0" name=""/>
        <dsp:cNvSpPr/>
      </dsp:nvSpPr>
      <dsp:spPr>
        <a:xfrm>
          <a:off x="2031999" y="4454979"/>
          <a:ext cx="5689600" cy="413280"/>
        </a:xfrm>
        <a:prstGeom prst="roundRect">
          <a:avLst/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8ـ پروژه نفوذ و نياز به تقويت روحيه انقلابي‌گري	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052174" y="4475154"/>
        <a:ext cx="5649250" cy="372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D0166-2B1E-4EF4-9A31-E43113BF1D17}">
      <dsp:nvSpPr>
        <dsp:cNvPr id="0" name=""/>
        <dsp:cNvSpPr/>
      </dsp:nvSpPr>
      <dsp:spPr>
        <a:xfrm>
          <a:off x="4785321" y="1420502"/>
          <a:ext cx="3627166" cy="1313385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1ـ اعتقاد به مباني و</a:t>
          </a:r>
          <a:r>
            <a:rPr lang="en-US" sz="2400" kern="1200" dirty="0" smtClean="0">
              <a:cs typeface="B Titr" panose="00000700000000000000" pitchFamily="2" charset="-78"/>
            </a:rPr>
            <a:t/>
          </a:r>
          <a:br>
            <a:rPr lang="en-US" sz="2400" kern="1200" dirty="0" smtClean="0">
              <a:cs typeface="B Titr" panose="00000700000000000000" pitchFamily="2" charset="-78"/>
            </a:rPr>
          </a:br>
          <a:r>
            <a:rPr lang="fa-IR" sz="2400" kern="1200" dirty="0" smtClean="0">
              <a:cs typeface="B Titr" panose="00000700000000000000" pitchFamily="2" charset="-78"/>
            </a:rPr>
            <a:t> ارزشهاي اساسي انقلاب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4823789" y="1458970"/>
        <a:ext cx="3550230" cy="1236449"/>
      </dsp:txXfrm>
    </dsp:sp>
    <dsp:sp modelId="{D073344F-7BB5-44BB-81A7-444C29B3B185}">
      <dsp:nvSpPr>
        <dsp:cNvPr id="0" name=""/>
        <dsp:cNvSpPr/>
      </dsp:nvSpPr>
      <dsp:spPr>
        <a:xfrm rot="14707178">
          <a:off x="3634281" y="1323749"/>
          <a:ext cx="162035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62035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03950" y="1301701"/>
        <a:ext cx="81017" cy="81017"/>
      </dsp:txXfrm>
    </dsp:sp>
    <dsp:sp modelId="{C557C35A-0ACA-402A-A1AB-99785588CDF5}">
      <dsp:nvSpPr>
        <dsp:cNvPr id="0" name=""/>
        <dsp:cNvSpPr/>
      </dsp:nvSpPr>
      <dsp:spPr>
        <a:xfrm>
          <a:off x="7233" y="181148"/>
          <a:ext cx="4096363" cy="852155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پايبندي به اسلام ناب در مقابل</a:t>
          </a:r>
          <a:r>
            <a:rPr lang="en-US" sz="2200" kern="1200" dirty="0" smtClean="0">
              <a:cs typeface="B Titr" panose="00000700000000000000" pitchFamily="2" charset="-78"/>
            </a:rPr>
            <a:t/>
          </a:r>
          <a:br>
            <a:rPr lang="en-US" sz="2200" kern="1200" dirty="0" smtClean="0">
              <a:cs typeface="B Titr" panose="00000700000000000000" pitchFamily="2" charset="-78"/>
            </a:rPr>
          </a:br>
          <a:r>
            <a:rPr lang="fa-IR" sz="2200" kern="1200" dirty="0" smtClean="0">
              <a:cs typeface="B Titr" panose="00000700000000000000" pitchFamily="2" charset="-78"/>
            </a:rPr>
            <a:t> اسلام آمريکايي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206107"/>
        <a:ext cx="4046445" cy="802237"/>
      </dsp:txXfrm>
    </dsp:sp>
    <dsp:sp modelId="{0EE2173E-285C-4D8F-89B8-AFA40D2D6474}">
      <dsp:nvSpPr>
        <dsp:cNvPr id="0" name=""/>
        <dsp:cNvSpPr/>
      </dsp:nvSpPr>
      <dsp:spPr>
        <a:xfrm rot="12942401">
          <a:off x="4024686" y="1813739"/>
          <a:ext cx="83954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83954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23470" y="1811211"/>
        <a:ext cx="41977" cy="41977"/>
      </dsp:txXfrm>
    </dsp:sp>
    <dsp:sp modelId="{9FA83C92-32B2-41B4-91EF-C7B0C34E1F52}">
      <dsp:nvSpPr>
        <dsp:cNvPr id="0" name=""/>
        <dsp:cNvSpPr/>
      </dsp:nvSpPr>
      <dsp:spPr>
        <a:xfrm>
          <a:off x="7233" y="1161127"/>
          <a:ext cx="4096363" cy="852155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اعتقاد به محور بودن مردم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1186086"/>
        <a:ext cx="4046445" cy="802237"/>
      </dsp:txXfrm>
    </dsp:sp>
    <dsp:sp modelId="{9F0DA95A-B21E-4CC3-AF8B-5129DAA28F85}">
      <dsp:nvSpPr>
        <dsp:cNvPr id="0" name=""/>
        <dsp:cNvSpPr/>
      </dsp:nvSpPr>
      <dsp:spPr>
        <a:xfrm rot="8657599">
          <a:off x="4024686" y="2303728"/>
          <a:ext cx="83954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83954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23470" y="2301201"/>
        <a:ext cx="41977" cy="41977"/>
      </dsp:txXfrm>
    </dsp:sp>
    <dsp:sp modelId="{3060330F-82E6-4B92-A8AB-EDCA44043D05}">
      <dsp:nvSpPr>
        <dsp:cNvPr id="0" name=""/>
        <dsp:cNvSpPr/>
      </dsp:nvSpPr>
      <dsp:spPr>
        <a:xfrm>
          <a:off x="7233" y="2141106"/>
          <a:ext cx="4096363" cy="852155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اعتقاد به پيشرفت و تحول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2166065"/>
        <a:ext cx="4046445" cy="802237"/>
      </dsp:txXfrm>
    </dsp:sp>
    <dsp:sp modelId="{86D417BA-BA31-4294-A914-196952D1A2BE}">
      <dsp:nvSpPr>
        <dsp:cNvPr id="0" name=""/>
        <dsp:cNvSpPr/>
      </dsp:nvSpPr>
      <dsp:spPr>
        <a:xfrm rot="6892822">
          <a:off x="3634281" y="2793718"/>
          <a:ext cx="162035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62035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03950" y="2771670"/>
        <a:ext cx="81017" cy="81017"/>
      </dsp:txXfrm>
    </dsp:sp>
    <dsp:sp modelId="{BA4B4BB8-FB88-43B4-B7D5-8DAAEA324C8A}">
      <dsp:nvSpPr>
        <dsp:cNvPr id="0" name=""/>
        <dsp:cNvSpPr/>
      </dsp:nvSpPr>
      <dsp:spPr>
        <a:xfrm>
          <a:off x="7233" y="3121085"/>
          <a:ext cx="4096363" cy="852155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حمايت از محرومان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3146044"/>
        <a:ext cx="4046445" cy="8022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D0166-2B1E-4EF4-9A31-E43113BF1D17}">
      <dsp:nvSpPr>
        <dsp:cNvPr id="0" name=""/>
        <dsp:cNvSpPr/>
      </dsp:nvSpPr>
      <dsp:spPr>
        <a:xfrm>
          <a:off x="4470244" y="1463449"/>
          <a:ext cx="3944842" cy="1227491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2ـ هدف‌گيري آرمانهاي انقلاب و همّت بلند براي رسيدن به آنها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4506196" y="1499401"/>
        <a:ext cx="3872938" cy="1155587"/>
      </dsp:txXfrm>
    </dsp:sp>
    <dsp:sp modelId="{D073344F-7BB5-44BB-81A7-444C29B3B185}">
      <dsp:nvSpPr>
        <dsp:cNvPr id="0" name=""/>
        <dsp:cNvSpPr/>
      </dsp:nvSpPr>
      <dsp:spPr>
        <a:xfrm rot="14371791">
          <a:off x="3523440" y="1518471"/>
          <a:ext cx="1256466" cy="34507"/>
        </a:xfrm>
        <a:custGeom>
          <a:avLst/>
          <a:gdLst/>
          <a:ahLst/>
          <a:cxnLst/>
          <a:rect l="0" t="0" r="0" b="0"/>
          <a:pathLst>
            <a:path>
              <a:moveTo>
                <a:pt x="0" y="17253"/>
              </a:moveTo>
              <a:lnTo>
                <a:pt x="1256466" y="172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120262" y="1504313"/>
        <a:ext cx="62823" cy="62823"/>
      </dsp:txXfrm>
    </dsp:sp>
    <dsp:sp modelId="{C557C35A-0ACA-402A-A1AB-99785588CDF5}">
      <dsp:nvSpPr>
        <dsp:cNvPr id="0" name=""/>
        <dsp:cNvSpPr/>
      </dsp:nvSpPr>
      <dsp:spPr>
        <a:xfrm>
          <a:off x="4635" y="512516"/>
          <a:ext cx="3828468" cy="96347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آرمانگرایی واقع بینانه 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854" y="540735"/>
        <a:ext cx="3772030" cy="907038"/>
      </dsp:txXfrm>
    </dsp:sp>
    <dsp:sp modelId="{0EE2173E-285C-4D8F-89B8-AFA40D2D6474}">
      <dsp:nvSpPr>
        <dsp:cNvPr id="0" name=""/>
        <dsp:cNvSpPr/>
      </dsp:nvSpPr>
      <dsp:spPr>
        <a:xfrm rot="10800000">
          <a:off x="3833103" y="2059941"/>
          <a:ext cx="637140" cy="34507"/>
        </a:xfrm>
        <a:custGeom>
          <a:avLst/>
          <a:gdLst/>
          <a:ahLst/>
          <a:cxnLst/>
          <a:rect l="0" t="0" r="0" b="0"/>
          <a:pathLst>
            <a:path>
              <a:moveTo>
                <a:pt x="0" y="17253"/>
              </a:moveTo>
              <a:lnTo>
                <a:pt x="637140" y="172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135745" y="2061266"/>
        <a:ext cx="31857" cy="31857"/>
      </dsp:txXfrm>
    </dsp:sp>
    <dsp:sp modelId="{9FA83C92-32B2-41B4-91EF-C7B0C34E1F52}">
      <dsp:nvSpPr>
        <dsp:cNvPr id="0" name=""/>
        <dsp:cNvSpPr/>
      </dsp:nvSpPr>
      <dsp:spPr>
        <a:xfrm>
          <a:off x="4635" y="1595456"/>
          <a:ext cx="3828468" cy="96347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آرمانگرایی توأم با نتیجه و </a:t>
          </a:r>
          <a:r>
            <a:rPr lang="en-US" sz="2200" kern="1200" dirty="0" smtClean="0">
              <a:cs typeface="B Titr" panose="00000700000000000000" pitchFamily="2" charset="-78"/>
            </a:rPr>
            <a:t/>
          </a:r>
          <a:br>
            <a:rPr lang="en-US" sz="2200" kern="1200" dirty="0" smtClean="0">
              <a:cs typeface="B Titr" panose="00000700000000000000" pitchFamily="2" charset="-78"/>
            </a:rPr>
          </a:br>
          <a:r>
            <a:rPr lang="fa-IR" sz="2200" kern="1200" dirty="0" smtClean="0">
              <a:cs typeface="B Titr" panose="00000700000000000000" pitchFamily="2" charset="-78"/>
            </a:rPr>
            <a:t>مطالبه گری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854" y="1623675"/>
        <a:ext cx="3772030" cy="907038"/>
      </dsp:txXfrm>
    </dsp:sp>
    <dsp:sp modelId="{9F0DA95A-B21E-4CC3-AF8B-5129DAA28F85}">
      <dsp:nvSpPr>
        <dsp:cNvPr id="0" name=""/>
        <dsp:cNvSpPr/>
      </dsp:nvSpPr>
      <dsp:spPr>
        <a:xfrm rot="7228209">
          <a:off x="3523440" y="2601411"/>
          <a:ext cx="1256466" cy="34507"/>
        </a:xfrm>
        <a:custGeom>
          <a:avLst/>
          <a:gdLst/>
          <a:ahLst/>
          <a:cxnLst/>
          <a:rect l="0" t="0" r="0" b="0"/>
          <a:pathLst>
            <a:path>
              <a:moveTo>
                <a:pt x="0" y="17253"/>
              </a:moveTo>
              <a:lnTo>
                <a:pt x="1256466" y="172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120262" y="2587253"/>
        <a:ext cx="62823" cy="62823"/>
      </dsp:txXfrm>
    </dsp:sp>
    <dsp:sp modelId="{3060330F-82E6-4B92-A8AB-EDCA44043D05}">
      <dsp:nvSpPr>
        <dsp:cNvPr id="0" name=""/>
        <dsp:cNvSpPr/>
      </dsp:nvSpPr>
      <dsp:spPr>
        <a:xfrm>
          <a:off x="4635" y="2678397"/>
          <a:ext cx="3828468" cy="96347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کار و تلاش مضاعف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854" y="2706616"/>
        <a:ext cx="3772030" cy="9070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D0166-2B1E-4EF4-9A31-E43113BF1D17}">
      <dsp:nvSpPr>
        <dsp:cNvPr id="0" name=""/>
        <dsp:cNvSpPr/>
      </dsp:nvSpPr>
      <dsp:spPr>
        <a:xfrm>
          <a:off x="4785321" y="1420502"/>
          <a:ext cx="3627166" cy="1313385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3ـ پايبندي به استقلال</a:t>
          </a:r>
          <a:r>
            <a:rPr lang="en-US" sz="2400" kern="1200" dirty="0" smtClean="0">
              <a:cs typeface="B Titr" panose="00000700000000000000" pitchFamily="2" charset="-78"/>
            </a:rPr>
            <a:t/>
          </a:r>
          <a:br>
            <a:rPr lang="en-US" sz="2400" kern="1200" dirty="0" smtClean="0">
              <a:cs typeface="B Titr" panose="00000700000000000000" pitchFamily="2" charset="-78"/>
            </a:rPr>
          </a:br>
          <a:r>
            <a:rPr lang="fa-IR" sz="2400" kern="1200" dirty="0" smtClean="0">
              <a:cs typeface="B Titr" panose="00000700000000000000" pitchFamily="2" charset="-78"/>
            </a:rPr>
            <a:t> همه‌جانبه کشور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4823789" y="1458970"/>
        <a:ext cx="3550230" cy="1236449"/>
      </dsp:txXfrm>
    </dsp:sp>
    <dsp:sp modelId="{D073344F-7BB5-44BB-81A7-444C29B3B185}">
      <dsp:nvSpPr>
        <dsp:cNvPr id="0" name=""/>
        <dsp:cNvSpPr/>
      </dsp:nvSpPr>
      <dsp:spPr>
        <a:xfrm rot="14110531">
          <a:off x="3847570" y="1568744"/>
          <a:ext cx="1193778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193778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4615" y="1557360"/>
        <a:ext cx="59688" cy="59688"/>
      </dsp:txXfrm>
    </dsp:sp>
    <dsp:sp modelId="{C557C35A-0ACA-402A-A1AB-99785588CDF5}">
      <dsp:nvSpPr>
        <dsp:cNvPr id="0" name=""/>
        <dsp:cNvSpPr/>
      </dsp:nvSpPr>
      <dsp:spPr>
        <a:xfrm>
          <a:off x="7233" y="671137"/>
          <a:ext cx="4096363" cy="852155"/>
        </a:xfrm>
        <a:prstGeom prst="roundRect">
          <a:avLst>
            <a:gd name="adj" fmla="val 10000"/>
          </a:avLst>
        </a:prstGeom>
        <a:solidFill>
          <a:srgbClr val="562E0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استقلال سياسي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696096"/>
        <a:ext cx="4046445" cy="802237"/>
      </dsp:txXfrm>
    </dsp:sp>
    <dsp:sp modelId="{0EE2173E-285C-4D8F-89B8-AFA40D2D6474}">
      <dsp:nvSpPr>
        <dsp:cNvPr id="0" name=""/>
        <dsp:cNvSpPr/>
      </dsp:nvSpPr>
      <dsp:spPr>
        <a:xfrm rot="10800000">
          <a:off x="4103597" y="2058734"/>
          <a:ext cx="681724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681724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27416" y="2060151"/>
        <a:ext cx="34086" cy="34086"/>
      </dsp:txXfrm>
    </dsp:sp>
    <dsp:sp modelId="{9FA83C92-32B2-41B4-91EF-C7B0C34E1F52}">
      <dsp:nvSpPr>
        <dsp:cNvPr id="0" name=""/>
        <dsp:cNvSpPr/>
      </dsp:nvSpPr>
      <dsp:spPr>
        <a:xfrm>
          <a:off x="7233" y="1651117"/>
          <a:ext cx="4096363" cy="852155"/>
        </a:xfrm>
        <a:prstGeom prst="roundRect">
          <a:avLst>
            <a:gd name="adj" fmla="val 10000"/>
          </a:avLst>
        </a:prstGeom>
        <a:solidFill>
          <a:srgbClr val="562E0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استقلال فرهنگي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1676076"/>
        <a:ext cx="4046445" cy="802237"/>
      </dsp:txXfrm>
    </dsp:sp>
    <dsp:sp modelId="{9F0DA95A-B21E-4CC3-AF8B-5129DAA28F85}">
      <dsp:nvSpPr>
        <dsp:cNvPr id="0" name=""/>
        <dsp:cNvSpPr/>
      </dsp:nvSpPr>
      <dsp:spPr>
        <a:xfrm rot="7489469">
          <a:off x="3847570" y="2548723"/>
          <a:ext cx="1193778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193778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4615" y="2537340"/>
        <a:ext cx="59688" cy="59688"/>
      </dsp:txXfrm>
    </dsp:sp>
    <dsp:sp modelId="{3060330F-82E6-4B92-A8AB-EDCA44043D05}">
      <dsp:nvSpPr>
        <dsp:cNvPr id="0" name=""/>
        <dsp:cNvSpPr/>
      </dsp:nvSpPr>
      <dsp:spPr>
        <a:xfrm>
          <a:off x="7233" y="2631096"/>
          <a:ext cx="4096363" cy="852155"/>
        </a:xfrm>
        <a:prstGeom prst="roundRect">
          <a:avLst>
            <a:gd name="adj" fmla="val 10000"/>
          </a:avLst>
        </a:prstGeom>
        <a:solidFill>
          <a:srgbClr val="562E0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استقلال اقتصادي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2192" y="2656055"/>
        <a:ext cx="4046445" cy="8022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D0166-2B1E-4EF4-9A31-E43113BF1D17}">
      <dsp:nvSpPr>
        <dsp:cNvPr id="0" name=""/>
        <dsp:cNvSpPr/>
      </dsp:nvSpPr>
      <dsp:spPr>
        <a:xfrm>
          <a:off x="4785321" y="1120935"/>
          <a:ext cx="3627166" cy="1912518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4ـ حسّاسيت در برابر دشمن و تبعيت نکردن از او </a:t>
          </a:r>
          <a:r>
            <a:rPr lang="en-US" sz="2400" kern="1200" dirty="0" smtClean="0">
              <a:cs typeface="B Titr" panose="00000700000000000000" pitchFamily="2" charset="-78"/>
            </a:rPr>
            <a:t/>
          </a:r>
          <a:br>
            <a:rPr lang="en-US" sz="2400" kern="1200" dirty="0" smtClean="0">
              <a:cs typeface="B Titr" panose="00000700000000000000" pitchFamily="2" charset="-78"/>
            </a:rPr>
          </a:br>
          <a:r>
            <a:rPr lang="fa-IR" sz="2400" kern="1200" dirty="0" smtClean="0">
              <a:cs typeface="B Titr" panose="00000700000000000000" pitchFamily="2" charset="-78"/>
            </a:rPr>
            <a:t>(دکترين استکبار ستيزي)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4841337" y="1176951"/>
        <a:ext cx="3515134" cy="1800486"/>
      </dsp:txXfrm>
    </dsp:sp>
    <dsp:sp modelId="{D073344F-7BB5-44BB-81A7-444C29B3B185}">
      <dsp:nvSpPr>
        <dsp:cNvPr id="0" name=""/>
        <dsp:cNvSpPr/>
      </dsp:nvSpPr>
      <dsp:spPr>
        <a:xfrm rot="14291692">
          <a:off x="3797701" y="1509089"/>
          <a:ext cx="129351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29351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2121" y="1495212"/>
        <a:ext cx="64675" cy="64675"/>
      </dsp:txXfrm>
    </dsp:sp>
    <dsp:sp modelId="{C557C35A-0ACA-402A-A1AB-99785588CDF5}">
      <dsp:nvSpPr>
        <dsp:cNvPr id="0" name=""/>
        <dsp:cNvSpPr/>
      </dsp:nvSpPr>
      <dsp:spPr>
        <a:xfrm>
          <a:off x="7233" y="492172"/>
          <a:ext cx="4096363" cy="971466"/>
        </a:xfrm>
        <a:prstGeom prst="roundRect">
          <a:avLst>
            <a:gd name="adj" fmla="val 10000"/>
          </a:avLst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شناخت اهداف ، توطئه ها و</a:t>
          </a:r>
          <a:r>
            <a:rPr lang="en-US" sz="2200" kern="1200" dirty="0" smtClean="0">
              <a:cs typeface="B Titr" panose="00000700000000000000" pitchFamily="2" charset="-78"/>
            </a:rPr>
            <a:t/>
          </a:r>
          <a:br>
            <a:rPr lang="en-US" sz="2200" kern="1200" dirty="0" smtClean="0">
              <a:cs typeface="B Titr" panose="00000700000000000000" pitchFamily="2" charset="-78"/>
            </a:rPr>
          </a:br>
          <a:r>
            <a:rPr lang="fa-IR" sz="2200" kern="1200" dirty="0" smtClean="0">
              <a:cs typeface="B Titr" panose="00000700000000000000" pitchFamily="2" charset="-78"/>
            </a:rPr>
            <a:t> نقشه های دشمن 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5686" y="520625"/>
        <a:ext cx="4039457" cy="914560"/>
      </dsp:txXfrm>
    </dsp:sp>
    <dsp:sp modelId="{0EE2173E-285C-4D8F-89B8-AFA40D2D6474}">
      <dsp:nvSpPr>
        <dsp:cNvPr id="0" name=""/>
        <dsp:cNvSpPr/>
      </dsp:nvSpPr>
      <dsp:spPr>
        <a:xfrm rot="10800000">
          <a:off x="4103597" y="2058734"/>
          <a:ext cx="681724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681724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27416" y="2060151"/>
        <a:ext cx="34086" cy="34086"/>
      </dsp:txXfrm>
    </dsp:sp>
    <dsp:sp modelId="{9FA83C92-32B2-41B4-91EF-C7B0C34E1F52}">
      <dsp:nvSpPr>
        <dsp:cNvPr id="0" name=""/>
        <dsp:cNvSpPr/>
      </dsp:nvSpPr>
      <dsp:spPr>
        <a:xfrm>
          <a:off x="7233" y="1591461"/>
          <a:ext cx="4096363" cy="971466"/>
        </a:xfrm>
        <a:prstGeom prst="roundRect">
          <a:avLst>
            <a:gd name="adj" fmla="val 10000"/>
          </a:avLst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هوشیاری و خنثی سازی بموقع ترفندها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5686" y="1619914"/>
        <a:ext cx="4039457" cy="914560"/>
      </dsp:txXfrm>
    </dsp:sp>
    <dsp:sp modelId="{9F0DA95A-B21E-4CC3-AF8B-5129DAA28F85}">
      <dsp:nvSpPr>
        <dsp:cNvPr id="0" name=""/>
        <dsp:cNvSpPr/>
      </dsp:nvSpPr>
      <dsp:spPr>
        <a:xfrm rot="7308308">
          <a:off x="3797701" y="2608378"/>
          <a:ext cx="1293516" cy="36921"/>
        </a:xfrm>
        <a:custGeom>
          <a:avLst/>
          <a:gdLst/>
          <a:ahLst/>
          <a:cxnLst/>
          <a:rect l="0" t="0" r="0" b="0"/>
          <a:pathLst>
            <a:path>
              <a:moveTo>
                <a:pt x="0" y="18460"/>
              </a:moveTo>
              <a:lnTo>
                <a:pt x="1293516" y="184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2121" y="2594501"/>
        <a:ext cx="64675" cy="64675"/>
      </dsp:txXfrm>
    </dsp:sp>
    <dsp:sp modelId="{3060330F-82E6-4B92-A8AB-EDCA44043D05}">
      <dsp:nvSpPr>
        <dsp:cNvPr id="0" name=""/>
        <dsp:cNvSpPr/>
      </dsp:nvSpPr>
      <dsp:spPr>
        <a:xfrm>
          <a:off x="7233" y="2690751"/>
          <a:ext cx="4096363" cy="971466"/>
        </a:xfrm>
        <a:prstGeom prst="roundRect">
          <a:avLst>
            <a:gd name="adj" fmla="val 10000"/>
          </a:avLst>
        </a:prstGeom>
        <a:solidFill>
          <a:srgbClr val="040CA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جهاد و از خود گذشتگی در </a:t>
          </a:r>
          <a:r>
            <a:rPr lang="en-US" sz="2200" kern="1200" dirty="0" smtClean="0">
              <a:cs typeface="B Titr" panose="00000700000000000000" pitchFamily="2" charset="-78"/>
            </a:rPr>
            <a:t/>
          </a:r>
          <a:br>
            <a:rPr lang="en-US" sz="2200" kern="1200" dirty="0" smtClean="0">
              <a:cs typeface="B Titr" panose="00000700000000000000" pitchFamily="2" charset="-78"/>
            </a:rPr>
          </a:br>
          <a:r>
            <a:rPr lang="fa-IR" sz="2200" kern="1200" dirty="0" smtClean="0">
              <a:cs typeface="B Titr" panose="00000700000000000000" pitchFamily="2" charset="-78"/>
            </a:rPr>
            <a:t>میدان مبارزه با دشمن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35686" y="2719204"/>
        <a:ext cx="4039457" cy="9145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D0166-2B1E-4EF4-9A31-E43113BF1D17}">
      <dsp:nvSpPr>
        <dsp:cNvPr id="0" name=""/>
        <dsp:cNvSpPr/>
      </dsp:nvSpPr>
      <dsp:spPr>
        <a:xfrm>
          <a:off x="4768899" y="1148224"/>
          <a:ext cx="3523656" cy="1857940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Titr" panose="00000700000000000000" pitchFamily="2" charset="-78"/>
            </a:rPr>
            <a:t>5ـ تقواي ديني و سياسي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4823316" y="1202641"/>
        <a:ext cx="3414822" cy="1749106"/>
      </dsp:txXfrm>
    </dsp:sp>
    <dsp:sp modelId="{D073344F-7BB5-44BB-81A7-444C29B3B185}">
      <dsp:nvSpPr>
        <dsp:cNvPr id="0" name=""/>
        <dsp:cNvSpPr/>
      </dsp:nvSpPr>
      <dsp:spPr>
        <a:xfrm rot="14852290">
          <a:off x="3571073" y="1258321"/>
          <a:ext cx="1733382" cy="35868"/>
        </a:xfrm>
        <a:custGeom>
          <a:avLst/>
          <a:gdLst/>
          <a:ahLst/>
          <a:cxnLst/>
          <a:rect l="0" t="0" r="0" b="0"/>
          <a:pathLst>
            <a:path>
              <a:moveTo>
                <a:pt x="0" y="17934"/>
              </a:moveTo>
              <a:lnTo>
                <a:pt x="1733382" y="179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394430" y="1232921"/>
        <a:ext cx="86669" cy="86669"/>
      </dsp:txXfrm>
    </dsp:sp>
    <dsp:sp modelId="{C557C35A-0ACA-402A-A1AB-99785588CDF5}">
      <dsp:nvSpPr>
        <dsp:cNvPr id="0" name=""/>
        <dsp:cNvSpPr/>
      </dsp:nvSpPr>
      <dsp:spPr>
        <a:xfrm>
          <a:off x="127165" y="3445"/>
          <a:ext cx="3979464" cy="943742"/>
        </a:xfrm>
        <a:prstGeom prst="roundRect">
          <a:avLst>
            <a:gd name="adj" fmla="val 10000"/>
          </a:avLst>
        </a:prstGeom>
        <a:solidFill>
          <a:srgbClr val="481F6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- تقوای فردی و جمعی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154806" y="31086"/>
        <a:ext cx="3924182" cy="888460"/>
      </dsp:txXfrm>
    </dsp:sp>
    <dsp:sp modelId="{0EE2173E-285C-4D8F-89B8-AFA40D2D6474}">
      <dsp:nvSpPr>
        <dsp:cNvPr id="0" name=""/>
        <dsp:cNvSpPr/>
      </dsp:nvSpPr>
      <dsp:spPr>
        <a:xfrm rot="13132663">
          <a:off x="4012407" y="1792281"/>
          <a:ext cx="850713" cy="35868"/>
        </a:xfrm>
        <a:custGeom>
          <a:avLst/>
          <a:gdLst/>
          <a:ahLst/>
          <a:cxnLst/>
          <a:rect l="0" t="0" r="0" b="0"/>
          <a:pathLst>
            <a:path>
              <a:moveTo>
                <a:pt x="0" y="17934"/>
              </a:moveTo>
              <a:lnTo>
                <a:pt x="850713" y="179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6496" y="1788947"/>
        <a:ext cx="42535" cy="42535"/>
      </dsp:txXfrm>
    </dsp:sp>
    <dsp:sp modelId="{9FA83C92-32B2-41B4-91EF-C7B0C34E1F52}">
      <dsp:nvSpPr>
        <dsp:cNvPr id="0" name=""/>
        <dsp:cNvSpPr/>
      </dsp:nvSpPr>
      <dsp:spPr>
        <a:xfrm>
          <a:off x="127165" y="1071364"/>
          <a:ext cx="3979464" cy="943742"/>
        </a:xfrm>
        <a:prstGeom prst="roundRect">
          <a:avLst>
            <a:gd name="adj" fmla="val 10000"/>
          </a:avLst>
        </a:prstGeom>
        <a:solidFill>
          <a:srgbClr val="481F6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- رعایت در قبال اختلاف افکنی دشمنان 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154806" y="1099005"/>
        <a:ext cx="3924182" cy="888460"/>
      </dsp:txXfrm>
    </dsp:sp>
    <dsp:sp modelId="{9F0DA95A-B21E-4CC3-AF8B-5129DAA28F85}">
      <dsp:nvSpPr>
        <dsp:cNvPr id="0" name=""/>
        <dsp:cNvSpPr/>
      </dsp:nvSpPr>
      <dsp:spPr>
        <a:xfrm rot="8467337">
          <a:off x="4012407" y="2326240"/>
          <a:ext cx="850713" cy="35868"/>
        </a:xfrm>
        <a:custGeom>
          <a:avLst/>
          <a:gdLst/>
          <a:ahLst/>
          <a:cxnLst/>
          <a:rect l="0" t="0" r="0" b="0"/>
          <a:pathLst>
            <a:path>
              <a:moveTo>
                <a:pt x="0" y="17934"/>
              </a:moveTo>
              <a:lnTo>
                <a:pt x="850713" y="179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Titr" panose="00000700000000000000" pitchFamily="2" charset="-78"/>
          </a:endParaRPr>
        </a:p>
      </dsp:txBody>
      <dsp:txXfrm rot="10800000">
        <a:off x="4416496" y="2322906"/>
        <a:ext cx="42535" cy="42535"/>
      </dsp:txXfrm>
    </dsp:sp>
    <dsp:sp modelId="{3060330F-82E6-4B92-A8AB-EDCA44043D05}">
      <dsp:nvSpPr>
        <dsp:cNvPr id="0" name=""/>
        <dsp:cNvSpPr/>
      </dsp:nvSpPr>
      <dsp:spPr>
        <a:xfrm>
          <a:off x="127165" y="2139282"/>
          <a:ext cx="3979464" cy="943742"/>
        </a:xfrm>
        <a:prstGeom prst="roundRect">
          <a:avLst>
            <a:gd name="adj" fmla="val 10000"/>
          </a:avLst>
        </a:prstGeom>
        <a:solidFill>
          <a:srgbClr val="481F6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- مراقبت و عمل به تکلیف دینی 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154806" y="2166923"/>
        <a:ext cx="3924182" cy="888460"/>
      </dsp:txXfrm>
    </dsp:sp>
    <dsp:sp modelId="{5528526E-3434-48C6-B051-CC0EAE328065}">
      <dsp:nvSpPr>
        <dsp:cNvPr id="0" name=""/>
        <dsp:cNvSpPr/>
      </dsp:nvSpPr>
      <dsp:spPr>
        <a:xfrm rot="6747710">
          <a:off x="3571073" y="2860199"/>
          <a:ext cx="1733382" cy="35868"/>
        </a:xfrm>
        <a:custGeom>
          <a:avLst/>
          <a:gdLst/>
          <a:ahLst/>
          <a:cxnLst/>
          <a:rect l="0" t="0" r="0" b="0"/>
          <a:pathLst>
            <a:path>
              <a:moveTo>
                <a:pt x="0" y="17934"/>
              </a:moveTo>
              <a:lnTo>
                <a:pt x="1733382" y="179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>
            <a:cs typeface="B Titr" panose="00000700000000000000" pitchFamily="2" charset="-78"/>
          </a:endParaRPr>
        </a:p>
      </dsp:txBody>
      <dsp:txXfrm rot="10800000">
        <a:off x="4394430" y="2834799"/>
        <a:ext cx="86669" cy="86669"/>
      </dsp:txXfrm>
    </dsp:sp>
    <dsp:sp modelId="{63CB8CEE-B040-4F82-990C-5E245D19FC8A}">
      <dsp:nvSpPr>
        <dsp:cNvPr id="0" name=""/>
        <dsp:cNvSpPr/>
      </dsp:nvSpPr>
      <dsp:spPr>
        <a:xfrm>
          <a:off x="127165" y="3207201"/>
          <a:ext cx="3979464" cy="943742"/>
        </a:xfrm>
        <a:prstGeom prst="roundRect">
          <a:avLst>
            <a:gd name="adj" fmla="val 10000"/>
          </a:avLst>
        </a:prstGeom>
        <a:solidFill>
          <a:srgbClr val="481F6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Titr" panose="00000700000000000000" pitchFamily="2" charset="-78"/>
            </a:rPr>
            <a:t>- مواظبت بر دنیاپرستی  و مادی گرایی	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154806" y="3234842"/>
        <a:ext cx="3924182" cy="8884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BA8F1-9FA4-420B-B2F4-B7BCD05DC32E}">
      <dsp:nvSpPr>
        <dsp:cNvPr id="0" name=""/>
        <dsp:cNvSpPr/>
      </dsp:nvSpPr>
      <dsp:spPr>
        <a:xfrm>
          <a:off x="0" y="3556258"/>
          <a:ext cx="7767311" cy="1056524"/>
        </a:xfrm>
        <a:prstGeom prst="rect">
          <a:avLst/>
        </a:prstGeom>
        <a:solidFill>
          <a:srgbClr val="481F6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3ـ نهادینه کردن باور و رفتار انقلابی گری با تثبیت و تعمیق آن در میان</a:t>
          </a:r>
          <a:r>
            <a:rPr lang="en-US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/>
          </a:r>
          <a:br>
            <a:rPr lang="en-US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</a:br>
          <a:r>
            <a:rPr lang="fa-IR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 پاسداران و بسیجیان  </a:t>
          </a:r>
          <a:endParaRPr lang="en-US" sz="2200" kern="1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sp:txBody>
      <dsp:txXfrm>
        <a:off x="0" y="3556258"/>
        <a:ext cx="7767311" cy="1056524"/>
      </dsp:txXfrm>
    </dsp:sp>
    <dsp:sp modelId="{EA7BEB24-5E55-4040-84B1-305025FD9E53}">
      <dsp:nvSpPr>
        <dsp:cNvPr id="0" name=""/>
        <dsp:cNvSpPr/>
      </dsp:nvSpPr>
      <dsp:spPr>
        <a:xfrm rot="10800000">
          <a:off x="0" y="1609867"/>
          <a:ext cx="7767311" cy="1962238"/>
        </a:xfrm>
        <a:prstGeom prst="upArrowCallou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2- گفتمان سازی حرکت ، جهت گیری و رفتار انقلابی در عرصه های مختلف درون و برون سازمان بویژه در جامعه نخبگانی </a:t>
          </a:r>
          <a:endParaRPr lang="en-US" sz="2200" kern="1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sp:txBody>
      <dsp:txXfrm rot="10800000">
        <a:off x="0" y="1609867"/>
        <a:ext cx="7767311" cy="1275003"/>
      </dsp:txXfrm>
    </dsp:sp>
    <dsp:sp modelId="{A9F90581-7352-4D3E-BE3F-A823F0E3A782}">
      <dsp:nvSpPr>
        <dsp:cNvPr id="0" name=""/>
        <dsp:cNvSpPr/>
      </dsp:nvSpPr>
      <dsp:spPr>
        <a:xfrm rot="10800000">
          <a:off x="0" y="781"/>
          <a:ext cx="7767311" cy="1624934"/>
        </a:xfrm>
        <a:prstGeom prst="upArrowCallou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rPr>
            <a:t>1ـ کادرسازی سرمایه انسانی انقلابی از میان پاسداران ، بسیجیان و نخبگان  </a:t>
          </a:r>
          <a:endParaRPr lang="en-US" sz="2200" kern="1200" dirty="0">
            <a:solidFill>
              <a:schemeClr val="bg1">
                <a:lumMod val="95000"/>
              </a:schemeClr>
            </a:solidFill>
            <a:cs typeface="B Titr" panose="00000700000000000000" pitchFamily="2" charset="-78"/>
          </a:endParaRPr>
        </a:p>
      </dsp:txBody>
      <dsp:txXfrm rot="10800000">
        <a:off x="0" y="781"/>
        <a:ext cx="7767311" cy="1055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37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5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7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392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40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0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15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41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6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812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7A9EF-EAF2-426C-B90A-204EE2FC9B0F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920D7-AC3B-411D-9390-B8FC135AD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762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ketabnak.com/book/4224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2033195" y="2452429"/>
            <a:ext cx="9737417" cy="1490921"/>
          </a:xfrm>
          <a:prstGeom prst="round2Same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72553" y="2476039"/>
            <a:ext cx="86957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 smtClean="0">
                <a:solidFill>
                  <a:srgbClr val="C00000"/>
                </a:solidFill>
                <a:cs typeface="B Titr" panose="00000700000000000000" pitchFamily="2" charset="-78"/>
              </a:rPr>
              <a:t>شـاخصـه </a:t>
            </a:r>
            <a:r>
              <a:rPr lang="fa-IR" sz="48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48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انقـلابي‌گـري</a:t>
            </a:r>
            <a:endParaRPr lang="en-US" sz="2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59" y="198772"/>
            <a:ext cx="2470017" cy="184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645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4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631697" y="1136602"/>
            <a:ext cx="1392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منابع: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967261" y="2199330"/>
            <a:ext cx="820723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200" b="1" dirty="0" smtClean="0">
                <a:cs typeface="B Titr" panose="00000700000000000000" pitchFamily="2" charset="-78"/>
              </a:rPr>
              <a:t>1- </a:t>
            </a:r>
            <a:r>
              <a:rPr lang="ar-SA" sz="2200" b="1" dirty="0">
                <a:cs typeface="B Titr" panose="00000700000000000000" pitchFamily="2" charset="-78"/>
              </a:rPr>
              <a:t>گفتمان انقلابی گری </a:t>
            </a:r>
            <a:r>
              <a:rPr lang="fa-IR" sz="2200" b="1" dirty="0">
                <a:cs typeface="B Titr" panose="00000700000000000000" pitchFamily="2" charset="-78"/>
              </a:rPr>
              <a:t>با تاکيد بر آراء و نظرات امام خامنه‌اي(مدظله‌العالي)</a:t>
            </a:r>
            <a:r>
              <a:rPr lang="ar-SA" sz="2200" b="1" dirty="0">
                <a:cs typeface="B Titr" panose="00000700000000000000" pitchFamily="2" charset="-78"/>
              </a:rPr>
              <a:t> انتشار معاونت سیاسی نمایندگی </a:t>
            </a:r>
            <a:endParaRPr lang="en-US" sz="2200" dirty="0"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200" b="1" dirty="0">
                <a:cs typeface="B Titr" panose="00000700000000000000" pitchFamily="2" charset="-78"/>
              </a:rPr>
              <a:t>2- شاخص های انقلاب اسلامی دربیانات امام خامنه ای، </a:t>
            </a:r>
            <a:r>
              <a:rPr lang="en-US" sz="2200" dirty="0">
                <a:cs typeface="B Titr" panose="00000700000000000000" pitchFamily="2" charset="-78"/>
                <a:hlinkClick r:id="rId4"/>
              </a:rPr>
              <a:t>http://ketabnak.com/book/42248</a:t>
            </a:r>
            <a:endParaRPr lang="en-US" sz="2200" dirty="0"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Titr" panose="00000700000000000000" pitchFamily="2" charset="-78"/>
              </a:rPr>
              <a:t>3- آثار و  سایت های مرتبط بویژه </a:t>
            </a:r>
            <a:r>
              <a:rPr lang="en-US" sz="2200" b="1" dirty="0">
                <a:cs typeface="B Titr" panose="00000700000000000000" pitchFamily="2" charset="-78"/>
              </a:rPr>
              <a:t>http://</a:t>
            </a:r>
            <a:r>
              <a:rPr lang="en-US" sz="2200" b="1" dirty="0" smtClean="0">
                <a:cs typeface="B Titr" panose="00000700000000000000" pitchFamily="2" charset="-78"/>
              </a:rPr>
              <a:t>farsi.khamenei.ir</a:t>
            </a:r>
            <a:endParaRPr lang="en-US" sz="2200" dirty="0"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450426"/>
            <a:ext cx="9103659" cy="6190285"/>
          </a:xfrm>
          <a:prstGeom prst="round2Same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4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967261" y="2199330"/>
            <a:ext cx="8207237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شادی روح امام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خمینی </a:t>
            </a:r>
            <a:r>
              <a:rPr lang="fa-IR" sz="2200" dirty="0" smtClean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(ره) </a:t>
            </a:r>
            <a:r>
              <a:rPr lang="fa-IR" sz="2800" dirty="0" smtClean="0">
                <a:cs typeface="B Titr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B050"/>
                </a:solidFill>
                <a:cs typeface="B Titr" panose="00000700000000000000" pitchFamily="2" charset="-78"/>
              </a:rPr>
              <a:t>سلامتی مقام معظم رهبری </a:t>
            </a:r>
            <a:r>
              <a:rPr lang="fa-IR" sz="2200" dirty="0" smtClean="0">
                <a:solidFill>
                  <a:srgbClr val="00B050"/>
                </a:solidFill>
                <a:cs typeface="B Titr" panose="00000700000000000000" pitchFamily="2" charset="-78"/>
              </a:rPr>
              <a:t>(مدظله)</a:t>
            </a:r>
          </a:p>
          <a:p>
            <a:pPr algn="ctr" rtl="1">
              <a:lnSpc>
                <a:spcPct val="150000"/>
              </a:lnSpc>
            </a:pPr>
            <a:r>
              <a:rPr lang="fa-IR" sz="5400" dirty="0" smtClean="0">
                <a:cs typeface="B Titr" panose="00000700000000000000" pitchFamily="2" charset="-78"/>
              </a:rPr>
              <a:t>صلوات </a:t>
            </a:r>
          </a:p>
          <a:p>
            <a:pPr algn="ctr" rtl="1">
              <a:lnSpc>
                <a:spcPct val="150000"/>
              </a:lnSpc>
            </a:pPr>
            <a:endParaRPr lang="fa-IR" sz="4800" dirty="0" smtClean="0"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8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73305" y="398773"/>
            <a:ext cx="9076765" cy="6136497"/>
          </a:xfrm>
          <a:prstGeom prst="round2Same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0652" y="445812"/>
            <a:ext cx="671232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مفهوم 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شناسي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77219204"/>
              </p:ext>
            </p:extLst>
          </p:nvPr>
        </p:nvGraphicFramePr>
        <p:xfrm>
          <a:off x="2092598" y="1773678"/>
          <a:ext cx="7952739" cy="4257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763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4ED32E5-157A-4F7C-82BE-251B30E0E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F4ED32E5-157A-4F7C-82BE-251B30E0E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F4ED32E5-157A-4F7C-82BE-251B30E0E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F4ED32E5-157A-4F7C-82BE-251B30E0E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02A599-71DA-4120-9435-51B93E9E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C102A599-71DA-4120-9435-51B93E9E6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C102A599-71DA-4120-9435-51B93E9E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C102A599-71DA-4120-9435-51B93E9E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4000A3E-CD5B-47EE-BAB2-D3A54829C8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74000A3E-CD5B-47EE-BAB2-D3A54829C8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74000A3E-CD5B-47EE-BAB2-D3A54829C8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74000A3E-CD5B-47EE-BAB2-D3A54829C8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E34284-09E0-4633-B702-5115C96CB9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graphicEl>
                                              <a:dgm id="{ECE34284-09E0-4633-B702-5115C96CB9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ECE34284-09E0-4633-B702-5115C96CB9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graphicEl>
                                              <a:dgm id="{ECE34284-09E0-4633-B702-5115C96CB9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6141F0-C7DC-43AE-977C-C95FC7B72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A76141F0-C7DC-43AE-977C-C95FC7B722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A76141F0-C7DC-43AE-977C-C95FC7B72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A76141F0-C7DC-43AE-977C-C95FC7B722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73305" y="398773"/>
            <a:ext cx="9076765" cy="6136497"/>
          </a:xfrm>
          <a:prstGeom prst="round2Same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002060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83715" y="261269"/>
            <a:ext cx="671232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اهميت و ضرورت طرح انقلابي‌گري</a:t>
            </a:r>
            <a:endParaRPr lang="fa-IR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95114547"/>
              </p:ext>
            </p:extLst>
          </p:nvPr>
        </p:nvGraphicFramePr>
        <p:xfrm>
          <a:off x="2047687" y="1337492"/>
          <a:ext cx="8128000" cy="5024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87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CE852D-76B5-4405-97D0-22754D6F4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22CE852D-76B5-4405-97D0-22754D6F4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22CE852D-76B5-4405-97D0-22754D6F4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22CE852D-76B5-4405-97D0-22754D6F48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9C77C9-5898-46A4-9D44-16FCEDE79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939C77C9-5898-46A4-9D44-16FCEDE79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939C77C9-5898-46A4-9D44-16FCEDE79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939C77C9-5898-46A4-9D44-16FCEDE79F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D4D2B6-8C9D-4846-B886-30484B3B0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CCD4D2B6-8C9D-4846-B886-30484B3B0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CCD4D2B6-8C9D-4846-B886-30484B3B0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CCD4D2B6-8C9D-4846-B886-30484B3B0E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5C2D99-3A25-4FB4-8C8A-C9CB571DF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415C2D99-3A25-4FB4-8C8A-C9CB571DF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415C2D99-3A25-4FB4-8C8A-C9CB571DF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graphicEl>
                                              <a:dgm id="{415C2D99-3A25-4FB4-8C8A-C9CB571DFA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3FA66F-C799-46CD-A637-68BB3DB77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B53FA66F-C799-46CD-A637-68BB3DB77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B53FA66F-C799-46CD-A637-68BB3DB77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B53FA66F-C799-46CD-A637-68BB3DB772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D3CB8BB-1D55-47C5-9FCF-2819C5C29B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CD3CB8BB-1D55-47C5-9FCF-2819C5C29B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CD3CB8BB-1D55-47C5-9FCF-2819C5C29B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CD3CB8BB-1D55-47C5-9FCF-2819C5C29B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4DC2E0-A688-4536-9A59-AB52F1AB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294DC2E0-A688-4536-9A59-AB52F1AB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294DC2E0-A688-4536-9A59-AB52F1AB0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dgm id="{294DC2E0-A688-4536-9A59-AB52F1AB0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532E33-9F43-496E-9437-E68AA42EB9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C8532E33-9F43-496E-9437-E68AA42EB9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C8532E33-9F43-496E-9437-E68AA42EB9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graphicEl>
                                              <a:dgm id="{C8532E33-9F43-496E-9437-E68AA42EB9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40FC37-C191-4370-B14B-087795B8F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8440FC37-C191-4370-B14B-087795B8F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8440FC37-C191-4370-B14B-087795B8F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8440FC37-C191-4370-B14B-087795B8F3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263CC3-493B-4105-A54D-0CDD7BB9C8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graphicEl>
                                              <a:dgm id="{31263CC3-493B-4105-A54D-0CDD7BB9C8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graphicEl>
                                              <a:dgm id="{31263CC3-493B-4105-A54D-0CDD7BB9C8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graphicEl>
                                              <a:dgm id="{31263CC3-493B-4105-A54D-0CDD7BB9C8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7F937F0-91D2-463F-8AB8-178B3E557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graphicEl>
                                              <a:dgm id="{A7F937F0-91D2-463F-8AB8-178B3E557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graphicEl>
                                              <a:dgm id="{A7F937F0-91D2-463F-8AB8-178B3E557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graphicEl>
                                              <a:dgm id="{A7F937F0-91D2-463F-8AB8-178B3E557A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97CD83-BC39-4794-A4EA-842334B34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>
                                            <p:graphicEl>
                                              <a:dgm id="{3A97CD83-BC39-4794-A4EA-842334B34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graphicEl>
                                              <a:dgm id="{3A97CD83-BC39-4794-A4EA-842334B34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>
                                            <p:graphicEl>
                                              <a:dgm id="{3A97CD83-BC39-4794-A4EA-842334B34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954881-FBAA-48A9-A4CB-D4F250240C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graphicEl>
                                              <a:dgm id="{63954881-FBAA-48A9-A4CB-D4F250240C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graphicEl>
                                              <a:dgm id="{63954881-FBAA-48A9-A4CB-D4F250240C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">
                                            <p:graphicEl>
                                              <a:dgm id="{63954881-FBAA-48A9-A4CB-D4F250240C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622B84-E266-4123-AA70-1BA300882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>
                                            <p:graphicEl>
                                              <a:dgm id="{02622B84-E266-4123-AA70-1BA300882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>
                                            <p:graphicEl>
                                              <a:dgm id="{02622B84-E266-4123-AA70-1BA300882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>
                                            <p:graphicEl>
                                              <a:dgm id="{02622B84-E266-4123-AA70-1BA300882D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00E446-9219-4199-956C-4A9787A1B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>
                                            <p:graphicEl>
                                              <a:dgm id="{C400E446-9219-4199-956C-4A9787A1B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>
                                            <p:graphicEl>
                                              <a:dgm id="{C400E446-9219-4199-956C-4A9787A1B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">
                                            <p:graphicEl>
                                              <a:dgm id="{C400E446-9219-4199-956C-4A9787A1B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2653CB-3C89-4357-BBE2-F373A43F0A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>
                                            <p:graphicEl>
                                              <a:dgm id="{F32653CB-3C89-4357-BBE2-F373A43F0A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>
                                            <p:graphicEl>
                                              <a:dgm id="{F32653CB-3C89-4357-BBE2-F373A43F0A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>
                                            <p:graphicEl>
                                              <a:dgm id="{F32653CB-3C89-4357-BBE2-F373A43F0A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5677" y="370591"/>
            <a:ext cx="72088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شاخص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انقلابي‌گري</a:t>
            </a: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55575795"/>
              </p:ext>
            </p:extLst>
          </p:nvPr>
        </p:nvGraphicFramePr>
        <p:xfrm>
          <a:off x="1970262" y="1773678"/>
          <a:ext cx="8419722" cy="415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0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D417BA-BA31-4294-A914-196952D1A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86D417BA-BA31-4294-A914-196952D1A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86D417BA-BA31-4294-A914-196952D1A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dgm id="{86D417BA-BA31-4294-A914-196952D1A2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A4B4BB8-FB88-43B4-B7D5-8DAAEA324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dgm id="{BA4B4BB8-FB88-43B4-B7D5-8DAAEA324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dgm id="{BA4B4BB8-FB88-43B4-B7D5-8DAAEA324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BA4B4BB8-FB88-43B4-B7D5-8DAAEA324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5677" y="370591"/>
            <a:ext cx="72088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شاخص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انقلابي‌گري</a:t>
            </a: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39335811"/>
              </p:ext>
            </p:extLst>
          </p:nvPr>
        </p:nvGraphicFramePr>
        <p:xfrm>
          <a:off x="1970262" y="1773678"/>
          <a:ext cx="8419722" cy="415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7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5677" y="370591"/>
            <a:ext cx="72088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شاخص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انقلابي‌گري</a:t>
            </a: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46936586"/>
              </p:ext>
            </p:extLst>
          </p:nvPr>
        </p:nvGraphicFramePr>
        <p:xfrm>
          <a:off x="1970262" y="1773678"/>
          <a:ext cx="8419722" cy="415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5677" y="370591"/>
            <a:ext cx="72088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شاخص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انقلابي‌گري</a:t>
            </a: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24888612"/>
              </p:ext>
            </p:extLst>
          </p:nvPr>
        </p:nvGraphicFramePr>
        <p:xfrm>
          <a:off x="1970262" y="1773678"/>
          <a:ext cx="8419722" cy="415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7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546411" y="398773"/>
            <a:ext cx="9103659" cy="6190285"/>
          </a:xfrm>
          <a:prstGeom prst="round2Same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53917"/>
            </a:fgClr>
            <a:bgClr>
              <a:srgbClr val="31707B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575677" y="370591"/>
            <a:ext cx="72088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شاخص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های </a:t>
            </a: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انقلابي‌گري</a:t>
            </a:r>
            <a:endParaRPr lang="fa-IR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83442198"/>
              </p:ext>
            </p:extLst>
          </p:nvPr>
        </p:nvGraphicFramePr>
        <p:xfrm>
          <a:off x="1970262" y="1773678"/>
          <a:ext cx="8419722" cy="415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dgm id="{996D0166-2B1E-4EF4-9A31-E43113BF1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graphicEl>
                                              <a:dgm id="{D073344F-7BB5-44BB-81A7-444C29B3B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C557C35A-0ACA-402A-A1AB-99785588C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EE2173E-285C-4D8F-89B8-AFA40D2D6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9FA83C92-32B2-41B4-91EF-C7B0C34E1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F0DA95A-B21E-4CC3-AF8B-5129DAA28F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3060330F-82E6-4B92-A8AB-EDCA44043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28526E-3434-48C6-B051-CC0EAE328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5528526E-3434-48C6-B051-CC0EAE328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5528526E-3434-48C6-B051-CC0EAE328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dgm id="{5528526E-3434-48C6-B051-CC0EAE3280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3CB8CEE-B040-4F82-990C-5E245D19F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dgm id="{63CB8CEE-B040-4F82-990C-5E245D19F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dgm id="{63CB8CEE-B040-4F82-990C-5E245D19F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dgm id="{63CB8CEE-B040-4F82-990C-5E245D19F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>
            <a:off x="0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1864659" y="333856"/>
            <a:ext cx="9103659" cy="6190285"/>
          </a:xfrm>
          <a:prstGeom prst="round2Same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74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15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lowchart: Delay 7"/>
          <p:cNvSpPr/>
          <p:nvPr/>
        </p:nvSpPr>
        <p:spPr>
          <a:xfrm rot="10800000">
            <a:off x="10968318" y="0"/>
            <a:ext cx="1223682" cy="6858000"/>
          </a:xfrm>
          <a:prstGeom prst="flowChartDelay">
            <a:avLst/>
          </a:prstGeom>
          <a:pattFill prst="trellis">
            <a:fgClr>
              <a:srgbClr val="262626"/>
            </a:fgClr>
            <a:bgClr>
              <a:schemeClr val="tx1">
                <a:lumMod val="65000"/>
                <a:lumOff val="3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32111" y="509598"/>
            <a:ext cx="94219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راهبردها</a:t>
            </a:r>
            <a:r>
              <a:rPr lang="en-US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و راهکارهای 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انقلابي‌گري سپاه </a:t>
            </a:r>
            <a:r>
              <a:rPr lang="en-US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)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درون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سازمانی – برون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سازمانی</a:t>
            </a:r>
            <a:r>
              <a:rPr lang="en-US" sz="2800" dirty="0">
                <a:solidFill>
                  <a:srgbClr val="C00000"/>
                </a:solidFill>
                <a:cs typeface="B Titr" panose="00000700000000000000" pitchFamily="2" charset="-78"/>
              </a:rPr>
              <a:t>(</a:t>
            </a:r>
            <a:r>
              <a:rPr lang="fa-IR" sz="3200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fa-IR" sz="3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" y="1773678"/>
            <a:ext cx="874414" cy="33106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95" y="1773678"/>
            <a:ext cx="874414" cy="3310642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4107573974"/>
              </p:ext>
            </p:extLst>
          </p:nvPr>
        </p:nvGraphicFramePr>
        <p:xfrm>
          <a:off x="2208430" y="1525682"/>
          <a:ext cx="7767311" cy="4613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" y="450426"/>
            <a:ext cx="1251933" cy="93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9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9F90581-7352-4D3E-BE3F-A823F0E3A7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A9F90581-7352-4D3E-BE3F-A823F0E3A7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A9F90581-7352-4D3E-BE3F-A823F0E3A7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graphicEl>
                                              <a:dgm id="{A9F90581-7352-4D3E-BE3F-A823F0E3A7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A7BEB24-5E55-4040-84B1-305025FD9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graphicEl>
                                              <a:dgm id="{EA7BEB24-5E55-4040-84B1-305025FD9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graphicEl>
                                              <a:dgm id="{EA7BEB24-5E55-4040-84B1-305025FD9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graphicEl>
                                              <a:dgm id="{EA7BEB24-5E55-4040-84B1-305025FD9E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81BA8F1-9FA4-420B-B2F4-B7BCD05DC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graphicEl>
                                              <a:dgm id="{281BA8F1-9FA4-420B-B2F4-B7BCD05DC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graphicEl>
                                              <a:dgm id="{281BA8F1-9FA4-420B-B2F4-B7BCD05DC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graphicEl>
                                              <a:dgm id="{281BA8F1-9FA4-420B-B2F4-B7BCD05DC3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344</Words>
  <Application>Microsoft Office PowerPoint</Application>
  <PresentationFormat>Custom</PresentationFormat>
  <Paragraphs>51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site</dc:creator>
  <cp:lastModifiedBy>abd</cp:lastModifiedBy>
  <cp:revision>85</cp:revision>
  <dcterms:created xsi:type="dcterms:W3CDTF">2018-01-09T06:30:18Z</dcterms:created>
  <dcterms:modified xsi:type="dcterms:W3CDTF">2019-05-01T04:47:07Z</dcterms:modified>
</cp:coreProperties>
</file>